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4"/>
    <p:sldMasterId id="2147483751" r:id="rId5"/>
  </p:sldMasterIdLst>
  <p:sldIdLst>
    <p:sldId id="264" r:id="rId6"/>
    <p:sldId id="257" r:id="rId7"/>
    <p:sldId id="265" r:id="rId8"/>
    <p:sldId id="266" r:id="rId9"/>
    <p:sldId id="267" r:id="rId10"/>
    <p:sldId id="268" r:id="rId11"/>
    <p:sldId id="258" r:id="rId12"/>
    <p:sldId id="260" r:id="rId13"/>
    <p:sldId id="263" r:id="rId14"/>
    <p:sldId id="261" r:id="rId15"/>
    <p:sldId id="262" r:id="rId16"/>
    <p:sldId id="269" r:id="rId17"/>
    <p:sldId id="270" r:id="rId18"/>
    <p:sldId id="271"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y Kennedy" userId="36db0cb0-540c-4820-8a30-19007d889731" providerId="ADAL" clId="{C75A81AB-DE06-435C-AD91-A88DD2490A1B}"/>
    <pc:docChg chg="custSel modSld">
      <pc:chgData name="Tracy Kennedy" userId="36db0cb0-540c-4820-8a30-19007d889731" providerId="ADAL" clId="{C75A81AB-DE06-435C-AD91-A88DD2490A1B}" dt="2020-11-02T17:07:04.347" v="2" actId="2711"/>
      <pc:docMkLst>
        <pc:docMk/>
      </pc:docMkLst>
      <pc:sldChg chg="modSp mod">
        <pc:chgData name="Tracy Kennedy" userId="36db0cb0-540c-4820-8a30-19007d889731" providerId="ADAL" clId="{C75A81AB-DE06-435C-AD91-A88DD2490A1B}" dt="2020-11-02T17:07:04.347" v="2" actId="2711"/>
        <pc:sldMkLst>
          <pc:docMk/>
          <pc:sldMk cId="3082575103" sldId="265"/>
        </pc:sldMkLst>
        <pc:spChg chg="mod">
          <ac:chgData name="Tracy Kennedy" userId="36db0cb0-540c-4820-8a30-19007d889731" providerId="ADAL" clId="{C75A81AB-DE06-435C-AD91-A88DD2490A1B}" dt="2020-11-02T17:07:04.347" v="2" actId="2711"/>
          <ac:spMkLst>
            <pc:docMk/>
            <pc:sldMk cId="3082575103" sldId="265"/>
            <ac:spMk id="3" creationId="{402BCB3A-54E6-4766-BC9C-D8D7D4265784}"/>
          </ac:spMkLst>
        </pc:spChg>
      </pc:sldChg>
      <pc:sldChg chg="modSp mod">
        <pc:chgData name="Tracy Kennedy" userId="36db0cb0-540c-4820-8a30-19007d889731" providerId="ADAL" clId="{C75A81AB-DE06-435C-AD91-A88DD2490A1B}" dt="2020-11-02T16:50:42.359" v="1" actId="5793"/>
        <pc:sldMkLst>
          <pc:docMk/>
          <pc:sldMk cId="2013539153" sldId="267"/>
        </pc:sldMkLst>
        <pc:spChg chg="mod">
          <ac:chgData name="Tracy Kennedy" userId="36db0cb0-540c-4820-8a30-19007d889731" providerId="ADAL" clId="{C75A81AB-DE06-435C-AD91-A88DD2490A1B}" dt="2020-11-02T16:50:42.359" v="1" actId="5793"/>
          <ac:spMkLst>
            <pc:docMk/>
            <pc:sldMk cId="2013539153" sldId="267"/>
            <ac:spMk id="11" creationId="{7F6E9C8D-951D-4225-BE69-5A3A74FF3013}"/>
          </ac:spMkLst>
        </pc:spChg>
      </pc:sld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DBCA33-7368-4154-B9B0-52A91EA8BF9C}"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AC3566DC-61F5-4929-8CDB-6A9ABEB836E4}">
      <dgm:prSet/>
      <dgm:spPr/>
      <dgm:t>
        <a:bodyPr/>
        <a:lstStyle/>
        <a:p>
          <a:r>
            <a:rPr lang="en-IE" dirty="0"/>
            <a:t>We will be looking at 20th Century Europe 1929-45, concentrating on the build up to, and including World War Two.</a:t>
          </a:r>
          <a:endParaRPr lang="en-US" dirty="0"/>
        </a:p>
      </dgm:t>
    </dgm:pt>
    <dgm:pt modelId="{29EC52C4-F450-4A14-B781-00A8CD89FF53}" type="parTrans" cxnId="{E9BBA367-8ADA-48ED-B483-ACDBCFF0B9B9}">
      <dgm:prSet/>
      <dgm:spPr/>
      <dgm:t>
        <a:bodyPr/>
        <a:lstStyle/>
        <a:p>
          <a:endParaRPr lang="en-US"/>
        </a:p>
      </dgm:t>
    </dgm:pt>
    <dgm:pt modelId="{F0A28001-2A66-4753-8F35-E3FC5DC6789F}" type="sibTrans" cxnId="{E9BBA367-8ADA-48ED-B483-ACDBCFF0B9B9}">
      <dgm:prSet/>
      <dgm:spPr/>
      <dgm:t>
        <a:bodyPr/>
        <a:lstStyle/>
        <a:p>
          <a:endParaRPr lang="en-US"/>
        </a:p>
      </dgm:t>
    </dgm:pt>
    <dgm:pt modelId="{B24FFE11-18E2-4D37-A3D1-2B79F3520B43}">
      <dgm:prSet/>
      <dgm:spPr/>
      <dgm:t>
        <a:bodyPr/>
        <a:lstStyle/>
        <a:p>
          <a:r>
            <a:rPr lang="en-IE"/>
            <a:t>In semester one, we will look at the time period 1918 – 1939</a:t>
          </a:r>
          <a:endParaRPr lang="en-US"/>
        </a:p>
      </dgm:t>
    </dgm:pt>
    <dgm:pt modelId="{CFE888C3-01C8-4061-8FC1-C8191B5F296A}" type="parTrans" cxnId="{C82FCE1A-1790-4E95-907E-7C282BE81F52}">
      <dgm:prSet/>
      <dgm:spPr/>
      <dgm:t>
        <a:bodyPr/>
        <a:lstStyle/>
        <a:p>
          <a:endParaRPr lang="en-US"/>
        </a:p>
      </dgm:t>
    </dgm:pt>
    <dgm:pt modelId="{713CB540-60F9-4BF2-B76F-E37130170F11}" type="sibTrans" cxnId="{C82FCE1A-1790-4E95-907E-7C282BE81F52}">
      <dgm:prSet/>
      <dgm:spPr/>
      <dgm:t>
        <a:bodyPr/>
        <a:lstStyle/>
        <a:p>
          <a:endParaRPr lang="en-US"/>
        </a:p>
      </dgm:t>
    </dgm:pt>
    <dgm:pt modelId="{BD6A8FF4-FB3A-4988-921B-53340440CD54}">
      <dgm:prSet/>
      <dgm:spPr/>
      <dgm:t>
        <a:bodyPr/>
        <a:lstStyle/>
        <a:p>
          <a:r>
            <a:rPr lang="en-IE"/>
            <a:t>In semester two, we will look at World War Two.</a:t>
          </a:r>
          <a:endParaRPr lang="en-US"/>
        </a:p>
      </dgm:t>
    </dgm:pt>
    <dgm:pt modelId="{8A197ACF-3ECD-4D7E-9550-1EA04D5B9444}" type="parTrans" cxnId="{DC1DCA44-684F-46B1-9C28-CF2730BFA06F}">
      <dgm:prSet/>
      <dgm:spPr/>
      <dgm:t>
        <a:bodyPr/>
        <a:lstStyle/>
        <a:p>
          <a:endParaRPr lang="en-US"/>
        </a:p>
      </dgm:t>
    </dgm:pt>
    <dgm:pt modelId="{875B0427-8905-4310-80C7-9CFD07BB80B7}" type="sibTrans" cxnId="{DC1DCA44-684F-46B1-9C28-CF2730BFA06F}">
      <dgm:prSet/>
      <dgm:spPr/>
      <dgm:t>
        <a:bodyPr/>
        <a:lstStyle/>
        <a:p>
          <a:endParaRPr lang="en-US"/>
        </a:p>
      </dgm:t>
    </dgm:pt>
    <dgm:pt modelId="{DCF86DB6-86F1-4739-823C-78BB36F11AB5}" type="pres">
      <dgm:prSet presAssocID="{6CDBCA33-7368-4154-B9B0-52A91EA8BF9C}" presName="Name0" presStyleCnt="0">
        <dgm:presLayoutVars>
          <dgm:dir/>
          <dgm:animLvl val="lvl"/>
          <dgm:resizeHandles val="exact"/>
        </dgm:presLayoutVars>
      </dgm:prSet>
      <dgm:spPr/>
    </dgm:pt>
    <dgm:pt modelId="{ABCBAB55-508C-4786-AD65-C0FCBBEC396D}" type="pres">
      <dgm:prSet presAssocID="{BD6A8FF4-FB3A-4988-921B-53340440CD54}" presName="boxAndChildren" presStyleCnt="0"/>
      <dgm:spPr/>
    </dgm:pt>
    <dgm:pt modelId="{9E26F1F6-AD29-4836-A043-89A910F5A0D5}" type="pres">
      <dgm:prSet presAssocID="{BD6A8FF4-FB3A-4988-921B-53340440CD54}" presName="parentTextBox" presStyleLbl="node1" presStyleIdx="0" presStyleCnt="3"/>
      <dgm:spPr/>
    </dgm:pt>
    <dgm:pt modelId="{34E008F1-2916-4579-921E-3B959BA3916A}" type="pres">
      <dgm:prSet presAssocID="{713CB540-60F9-4BF2-B76F-E37130170F11}" presName="sp" presStyleCnt="0"/>
      <dgm:spPr/>
    </dgm:pt>
    <dgm:pt modelId="{15D10DFA-CA5B-46B4-BAF7-9190BB22D900}" type="pres">
      <dgm:prSet presAssocID="{B24FFE11-18E2-4D37-A3D1-2B79F3520B43}" presName="arrowAndChildren" presStyleCnt="0"/>
      <dgm:spPr/>
    </dgm:pt>
    <dgm:pt modelId="{418A3E6D-159B-464D-A6FD-9F9F0E3A53C4}" type="pres">
      <dgm:prSet presAssocID="{B24FFE11-18E2-4D37-A3D1-2B79F3520B43}" presName="parentTextArrow" presStyleLbl="node1" presStyleIdx="1" presStyleCnt="3"/>
      <dgm:spPr/>
    </dgm:pt>
    <dgm:pt modelId="{E525562C-4909-49AC-8FCD-31175550BCB4}" type="pres">
      <dgm:prSet presAssocID="{F0A28001-2A66-4753-8F35-E3FC5DC6789F}" presName="sp" presStyleCnt="0"/>
      <dgm:spPr/>
    </dgm:pt>
    <dgm:pt modelId="{ECC06009-A193-4D44-944D-09090C5093CB}" type="pres">
      <dgm:prSet presAssocID="{AC3566DC-61F5-4929-8CDB-6A9ABEB836E4}" presName="arrowAndChildren" presStyleCnt="0"/>
      <dgm:spPr/>
    </dgm:pt>
    <dgm:pt modelId="{ED7E52F2-41E6-4637-A7B2-632455D3F385}" type="pres">
      <dgm:prSet presAssocID="{AC3566DC-61F5-4929-8CDB-6A9ABEB836E4}" presName="parentTextArrow" presStyleLbl="node1" presStyleIdx="2" presStyleCnt="3"/>
      <dgm:spPr/>
    </dgm:pt>
  </dgm:ptLst>
  <dgm:cxnLst>
    <dgm:cxn modelId="{C82FCE1A-1790-4E95-907E-7C282BE81F52}" srcId="{6CDBCA33-7368-4154-B9B0-52A91EA8BF9C}" destId="{B24FFE11-18E2-4D37-A3D1-2B79F3520B43}" srcOrd="1" destOrd="0" parTransId="{CFE888C3-01C8-4061-8FC1-C8191B5F296A}" sibTransId="{713CB540-60F9-4BF2-B76F-E37130170F11}"/>
    <dgm:cxn modelId="{DC1DCA44-684F-46B1-9C28-CF2730BFA06F}" srcId="{6CDBCA33-7368-4154-B9B0-52A91EA8BF9C}" destId="{BD6A8FF4-FB3A-4988-921B-53340440CD54}" srcOrd="2" destOrd="0" parTransId="{8A197ACF-3ECD-4D7E-9550-1EA04D5B9444}" sibTransId="{875B0427-8905-4310-80C7-9CFD07BB80B7}"/>
    <dgm:cxn modelId="{E9BBA367-8ADA-48ED-B483-ACDBCFF0B9B9}" srcId="{6CDBCA33-7368-4154-B9B0-52A91EA8BF9C}" destId="{AC3566DC-61F5-4929-8CDB-6A9ABEB836E4}" srcOrd="0" destOrd="0" parTransId="{29EC52C4-F450-4A14-B781-00A8CD89FF53}" sibTransId="{F0A28001-2A66-4753-8F35-E3FC5DC6789F}"/>
    <dgm:cxn modelId="{B4B14B82-4209-4EA8-AB53-2A5589B76D0C}" type="presOf" srcId="{6CDBCA33-7368-4154-B9B0-52A91EA8BF9C}" destId="{DCF86DB6-86F1-4739-823C-78BB36F11AB5}" srcOrd="0" destOrd="0" presId="urn:microsoft.com/office/officeart/2005/8/layout/process4"/>
    <dgm:cxn modelId="{55A663CC-2853-47A1-A7B3-0B3066165ED1}" type="presOf" srcId="{AC3566DC-61F5-4929-8CDB-6A9ABEB836E4}" destId="{ED7E52F2-41E6-4637-A7B2-632455D3F385}" srcOrd="0" destOrd="0" presId="urn:microsoft.com/office/officeart/2005/8/layout/process4"/>
    <dgm:cxn modelId="{B9732DD3-A310-49B3-98F7-E7E0520F3A38}" type="presOf" srcId="{BD6A8FF4-FB3A-4988-921B-53340440CD54}" destId="{9E26F1F6-AD29-4836-A043-89A910F5A0D5}" srcOrd="0" destOrd="0" presId="urn:microsoft.com/office/officeart/2005/8/layout/process4"/>
    <dgm:cxn modelId="{45BAB6D7-2E22-4D18-96DA-B2856DBB8818}" type="presOf" srcId="{B24FFE11-18E2-4D37-A3D1-2B79F3520B43}" destId="{418A3E6D-159B-464D-A6FD-9F9F0E3A53C4}" srcOrd="0" destOrd="0" presId="urn:microsoft.com/office/officeart/2005/8/layout/process4"/>
    <dgm:cxn modelId="{94A70820-99CD-40FD-BCF1-1BDACF90166E}" type="presParOf" srcId="{DCF86DB6-86F1-4739-823C-78BB36F11AB5}" destId="{ABCBAB55-508C-4786-AD65-C0FCBBEC396D}" srcOrd="0" destOrd="0" presId="urn:microsoft.com/office/officeart/2005/8/layout/process4"/>
    <dgm:cxn modelId="{8E6CDE47-50EB-4262-A699-945D08486554}" type="presParOf" srcId="{ABCBAB55-508C-4786-AD65-C0FCBBEC396D}" destId="{9E26F1F6-AD29-4836-A043-89A910F5A0D5}" srcOrd="0" destOrd="0" presId="urn:microsoft.com/office/officeart/2005/8/layout/process4"/>
    <dgm:cxn modelId="{C42EF9EA-0252-4A7E-B4F2-6628A9398907}" type="presParOf" srcId="{DCF86DB6-86F1-4739-823C-78BB36F11AB5}" destId="{34E008F1-2916-4579-921E-3B959BA3916A}" srcOrd="1" destOrd="0" presId="urn:microsoft.com/office/officeart/2005/8/layout/process4"/>
    <dgm:cxn modelId="{962DC041-2A65-4F7E-AAD9-81E280BD8EB0}" type="presParOf" srcId="{DCF86DB6-86F1-4739-823C-78BB36F11AB5}" destId="{15D10DFA-CA5B-46B4-BAF7-9190BB22D900}" srcOrd="2" destOrd="0" presId="urn:microsoft.com/office/officeart/2005/8/layout/process4"/>
    <dgm:cxn modelId="{5463D707-DE0E-4D2D-BA9E-EA826C667CAA}" type="presParOf" srcId="{15D10DFA-CA5B-46B4-BAF7-9190BB22D900}" destId="{418A3E6D-159B-464D-A6FD-9F9F0E3A53C4}" srcOrd="0" destOrd="0" presId="urn:microsoft.com/office/officeart/2005/8/layout/process4"/>
    <dgm:cxn modelId="{BB234F1B-BB89-4E8C-91A3-E938A1E40F2F}" type="presParOf" srcId="{DCF86DB6-86F1-4739-823C-78BB36F11AB5}" destId="{E525562C-4909-49AC-8FCD-31175550BCB4}" srcOrd="3" destOrd="0" presId="urn:microsoft.com/office/officeart/2005/8/layout/process4"/>
    <dgm:cxn modelId="{D72D4F56-762A-4F73-9B6F-06D75021C587}" type="presParOf" srcId="{DCF86DB6-86F1-4739-823C-78BB36F11AB5}" destId="{ECC06009-A193-4D44-944D-09090C5093CB}" srcOrd="4" destOrd="0" presId="urn:microsoft.com/office/officeart/2005/8/layout/process4"/>
    <dgm:cxn modelId="{0E8D55F1-A7F5-4BCC-BEA2-6152882BBC2C}" type="presParOf" srcId="{ECC06009-A193-4D44-944D-09090C5093CB}" destId="{ED7E52F2-41E6-4637-A7B2-632455D3F385}"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0222AC-C734-4DB0-AB5E-16B8594B263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DE5FA65-DF92-4B50-9228-67D789592707}">
      <dgm:prSet/>
      <dgm:spPr/>
      <dgm:t>
        <a:bodyPr/>
        <a:lstStyle/>
        <a:p>
          <a:r>
            <a:rPr lang="en-IE"/>
            <a:t>In semester one, your assessment will consist of one open book essay. </a:t>
          </a:r>
          <a:endParaRPr lang="en-US"/>
        </a:p>
      </dgm:t>
    </dgm:pt>
    <dgm:pt modelId="{611BC643-F494-4572-9C12-3B4435483DC0}" type="parTrans" cxnId="{F592D7D6-DE26-4891-98FF-31B70EB0FC26}">
      <dgm:prSet/>
      <dgm:spPr/>
      <dgm:t>
        <a:bodyPr/>
        <a:lstStyle/>
        <a:p>
          <a:endParaRPr lang="en-US"/>
        </a:p>
      </dgm:t>
    </dgm:pt>
    <dgm:pt modelId="{0FA34100-BF27-4349-8BF6-6E875D7B90AD}" type="sibTrans" cxnId="{F592D7D6-DE26-4891-98FF-31B70EB0FC26}">
      <dgm:prSet/>
      <dgm:spPr/>
      <dgm:t>
        <a:bodyPr/>
        <a:lstStyle/>
        <a:p>
          <a:endParaRPr lang="en-US"/>
        </a:p>
      </dgm:t>
    </dgm:pt>
    <dgm:pt modelId="{52230610-21C7-4395-AC12-9E7A58EFBF41}">
      <dgm:prSet/>
      <dgm:spPr/>
      <dgm:t>
        <a:bodyPr/>
        <a:lstStyle/>
        <a:p>
          <a:r>
            <a:rPr lang="en-IE"/>
            <a:t>You will be given plenty of support in learning how to write a good academic essay.</a:t>
          </a:r>
          <a:endParaRPr lang="en-US"/>
        </a:p>
      </dgm:t>
    </dgm:pt>
    <dgm:pt modelId="{22046578-98E0-404D-BD77-381EF2D01FA9}" type="parTrans" cxnId="{EF127677-5373-4E18-9618-3808BD6DC7A1}">
      <dgm:prSet/>
      <dgm:spPr/>
      <dgm:t>
        <a:bodyPr/>
        <a:lstStyle/>
        <a:p>
          <a:endParaRPr lang="en-US"/>
        </a:p>
      </dgm:t>
    </dgm:pt>
    <dgm:pt modelId="{006C507A-49AF-489F-B4C9-C5820D1C2060}" type="sibTrans" cxnId="{EF127677-5373-4E18-9618-3808BD6DC7A1}">
      <dgm:prSet/>
      <dgm:spPr/>
      <dgm:t>
        <a:bodyPr/>
        <a:lstStyle/>
        <a:p>
          <a:endParaRPr lang="en-US"/>
        </a:p>
      </dgm:t>
    </dgm:pt>
    <dgm:pt modelId="{A1E06FE2-A068-4220-811B-C02888E2CB3B}">
      <dgm:prSet/>
      <dgm:spPr/>
      <dgm:t>
        <a:bodyPr/>
        <a:lstStyle/>
        <a:p>
          <a:r>
            <a:rPr lang="en-IE" dirty="0"/>
            <a:t>The class in week 10 (16</a:t>
          </a:r>
          <a:r>
            <a:rPr lang="en-IE" baseline="30000" dirty="0"/>
            <a:t>th</a:t>
          </a:r>
          <a:r>
            <a:rPr lang="en-IE" dirty="0"/>
            <a:t> November) will be spent purely on essay writing. </a:t>
          </a:r>
          <a:endParaRPr lang="en-US" dirty="0"/>
        </a:p>
      </dgm:t>
    </dgm:pt>
    <dgm:pt modelId="{D8BE0732-F0E5-47AB-A433-D50ACF6B3D52}" type="parTrans" cxnId="{73A4831A-6A38-4FCD-BD70-B6B9588C2BFE}">
      <dgm:prSet/>
      <dgm:spPr/>
      <dgm:t>
        <a:bodyPr/>
        <a:lstStyle/>
        <a:p>
          <a:endParaRPr lang="en-US"/>
        </a:p>
      </dgm:t>
    </dgm:pt>
    <dgm:pt modelId="{FF1985AC-7B05-4B12-85E5-E113F037C3B2}" type="sibTrans" cxnId="{73A4831A-6A38-4FCD-BD70-B6B9588C2BFE}">
      <dgm:prSet/>
      <dgm:spPr/>
      <dgm:t>
        <a:bodyPr/>
        <a:lstStyle/>
        <a:p>
          <a:endParaRPr lang="en-US"/>
        </a:p>
      </dgm:t>
    </dgm:pt>
    <dgm:pt modelId="{8AB5410E-817F-4C93-841E-1FDEF0A72981}">
      <dgm:prSet/>
      <dgm:spPr/>
      <dgm:t>
        <a:bodyPr/>
        <a:lstStyle/>
        <a:p>
          <a:r>
            <a:rPr lang="en-IE"/>
            <a:t>Your essay question will be released on that date and is due Friday 18</a:t>
          </a:r>
          <a:r>
            <a:rPr lang="en-IE" baseline="30000"/>
            <a:t>th</a:t>
          </a:r>
          <a:r>
            <a:rPr lang="en-IE"/>
            <a:t> December.</a:t>
          </a:r>
          <a:endParaRPr lang="en-US"/>
        </a:p>
      </dgm:t>
    </dgm:pt>
    <dgm:pt modelId="{058C3AE4-5BB9-4C5C-BB8C-681197B0C5F5}" type="parTrans" cxnId="{116CD74D-4571-4D18-91C0-BE7179F00638}">
      <dgm:prSet/>
      <dgm:spPr/>
      <dgm:t>
        <a:bodyPr/>
        <a:lstStyle/>
        <a:p>
          <a:endParaRPr lang="en-US"/>
        </a:p>
      </dgm:t>
    </dgm:pt>
    <dgm:pt modelId="{D12E041E-006B-4951-8949-2B7533998BAE}" type="sibTrans" cxnId="{116CD74D-4571-4D18-91C0-BE7179F00638}">
      <dgm:prSet/>
      <dgm:spPr/>
      <dgm:t>
        <a:bodyPr/>
        <a:lstStyle/>
        <a:p>
          <a:endParaRPr lang="en-US"/>
        </a:p>
      </dgm:t>
    </dgm:pt>
    <dgm:pt modelId="{609527C7-8B84-44F5-9157-4BCD49BEF7A8}" type="pres">
      <dgm:prSet presAssocID="{610222AC-C734-4DB0-AB5E-16B8594B2637}" presName="root" presStyleCnt="0">
        <dgm:presLayoutVars>
          <dgm:dir/>
          <dgm:resizeHandles val="exact"/>
        </dgm:presLayoutVars>
      </dgm:prSet>
      <dgm:spPr/>
    </dgm:pt>
    <dgm:pt modelId="{908CA73F-1214-452B-9C7A-A80B08C98568}" type="pres">
      <dgm:prSet presAssocID="{EDE5FA65-DF92-4B50-9228-67D789592707}" presName="compNode" presStyleCnt="0"/>
      <dgm:spPr/>
    </dgm:pt>
    <dgm:pt modelId="{9F79AD34-441F-4F24-B86A-B87B8E1FFDD6}" type="pres">
      <dgm:prSet presAssocID="{EDE5FA65-DF92-4B50-9228-67D789592707}" presName="bgRect" presStyleLbl="bgShp" presStyleIdx="0" presStyleCnt="4"/>
      <dgm:spPr/>
    </dgm:pt>
    <dgm:pt modelId="{35B156B8-22AA-4DCA-AF5D-3B95704D99FD}" type="pres">
      <dgm:prSet presAssocID="{EDE5FA65-DF92-4B50-9228-67D78959270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osed Book"/>
        </a:ext>
      </dgm:extLst>
    </dgm:pt>
    <dgm:pt modelId="{BE1F0380-C2C1-4982-A54C-C1DA77B5A899}" type="pres">
      <dgm:prSet presAssocID="{EDE5FA65-DF92-4B50-9228-67D789592707}" presName="spaceRect" presStyleCnt="0"/>
      <dgm:spPr/>
    </dgm:pt>
    <dgm:pt modelId="{74A794C2-8180-476A-B653-47F45DA56938}" type="pres">
      <dgm:prSet presAssocID="{EDE5FA65-DF92-4B50-9228-67D789592707}" presName="parTx" presStyleLbl="revTx" presStyleIdx="0" presStyleCnt="4">
        <dgm:presLayoutVars>
          <dgm:chMax val="0"/>
          <dgm:chPref val="0"/>
        </dgm:presLayoutVars>
      </dgm:prSet>
      <dgm:spPr/>
    </dgm:pt>
    <dgm:pt modelId="{3FFD2BFD-DD71-407C-A0E9-DF85B9BD2C61}" type="pres">
      <dgm:prSet presAssocID="{0FA34100-BF27-4349-8BF6-6E875D7B90AD}" presName="sibTrans" presStyleCnt="0"/>
      <dgm:spPr/>
    </dgm:pt>
    <dgm:pt modelId="{B3F13990-71ED-46DE-9378-E114DF4C5DF2}" type="pres">
      <dgm:prSet presAssocID="{52230610-21C7-4395-AC12-9E7A58EFBF41}" presName="compNode" presStyleCnt="0"/>
      <dgm:spPr/>
    </dgm:pt>
    <dgm:pt modelId="{790AC58F-B66D-40B9-AD4B-9BDAD6B4B462}" type="pres">
      <dgm:prSet presAssocID="{52230610-21C7-4395-AC12-9E7A58EFBF41}" presName="bgRect" presStyleLbl="bgShp" presStyleIdx="1" presStyleCnt="4"/>
      <dgm:spPr/>
    </dgm:pt>
    <dgm:pt modelId="{288A965A-6FD1-4AD7-9775-A0C403AB8DA6}" type="pres">
      <dgm:prSet presAssocID="{52230610-21C7-4395-AC12-9E7A58EFBF4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ncil"/>
        </a:ext>
      </dgm:extLst>
    </dgm:pt>
    <dgm:pt modelId="{D706133B-0119-4989-A866-31D78DCC7EC5}" type="pres">
      <dgm:prSet presAssocID="{52230610-21C7-4395-AC12-9E7A58EFBF41}" presName="spaceRect" presStyleCnt="0"/>
      <dgm:spPr/>
    </dgm:pt>
    <dgm:pt modelId="{75CAD552-6322-404B-88A3-0E905FC8E296}" type="pres">
      <dgm:prSet presAssocID="{52230610-21C7-4395-AC12-9E7A58EFBF41}" presName="parTx" presStyleLbl="revTx" presStyleIdx="1" presStyleCnt="4">
        <dgm:presLayoutVars>
          <dgm:chMax val="0"/>
          <dgm:chPref val="0"/>
        </dgm:presLayoutVars>
      </dgm:prSet>
      <dgm:spPr/>
    </dgm:pt>
    <dgm:pt modelId="{DAB0256F-A74E-4095-AF80-EA96E5AF4674}" type="pres">
      <dgm:prSet presAssocID="{006C507A-49AF-489F-B4C9-C5820D1C2060}" presName="sibTrans" presStyleCnt="0"/>
      <dgm:spPr/>
    </dgm:pt>
    <dgm:pt modelId="{0A5FCAAD-4470-424C-A633-076D3B25C653}" type="pres">
      <dgm:prSet presAssocID="{A1E06FE2-A068-4220-811B-C02888E2CB3B}" presName="compNode" presStyleCnt="0"/>
      <dgm:spPr/>
    </dgm:pt>
    <dgm:pt modelId="{7D1BE0F5-1C5C-483D-AB48-59102BABB8B9}" type="pres">
      <dgm:prSet presAssocID="{A1E06FE2-A068-4220-811B-C02888E2CB3B}" presName="bgRect" presStyleLbl="bgShp" presStyleIdx="2" presStyleCnt="4"/>
      <dgm:spPr/>
    </dgm:pt>
    <dgm:pt modelId="{9946B0D8-E2E2-4F11-9818-9E46CCD9B10C}" type="pres">
      <dgm:prSet presAssocID="{A1E06FE2-A068-4220-811B-C02888E2CB3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aduation Cap"/>
        </a:ext>
      </dgm:extLst>
    </dgm:pt>
    <dgm:pt modelId="{1C888533-423F-42BB-BC7B-0EE577321856}" type="pres">
      <dgm:prSet presAssocID="{A1E06FE2-A068-4220-811B-C02888E2CB3B}" presName="spaceRect" presStyleCnt="0"/>
      <dgm:spPr/>
    </dgm:pt>
    <dgm:pt modelId="{DC621DCE-1952-424B-83D2-A50BBFB2C39B}" type="pres">
      <dgm:prSet presAssocID="{A1E06FE2-A068-4220-811B-C02888E2CB3B}" presName="parTx" presStyleLbl="revTx" presStyleIdx="2" presStyleCnt="4">
        <dgm:presLayoutVars>
          <dgm:chMax val="0"/>
          <dgm:chPref val="0"/>
        </dgm:presLayoutVars>
      </dgm:prSet>
      <dgm:spPr/>
    </dgm:pt>
    <dgm:pt modelId="{4EECB822-9527-43FF-836C-70D7AFF27772}" type="pres">
      <dgm:prSet presAssocID="{FF1985AC-7B05-4B12-85E5-E113F037C3B2}" presName="sibTrans" presStyleCnt="0"/>
      <dgm:spPr/>
    </dgm:pt>
    <dgm:pt modelId="{1AB8104F-A19C-4773-A3EF-CF9C9B599F73}" type="pres">
      <dgm:prSet presAssocID="{8AB5410E-817F-4C93-841E-1FDEF0A72981}" presName="compNode" presStyleCnt="0"/>
      <dgm:spPr/>
    </dgm:pt>
    <dgm:pt modelId="{6B31B5F4-163A-4141-A1BD-E16EE0FB7302}" type="pres">
      <dgm:prSet presAssocID="{8AB5410E-817F-4C93-841E-1FDEF0A72981}" presName="bgRect" presStyleLbl="bgShp" presStyleIdx="3" presStyleCnt="4"/>
      <dgm:spPr/>
    </dgm:pt>
    <dgm:pt modelId="{209CD15B-0DA9-4D98-B3A8-1EFB4B706B0D}" type="pres">
      <dgm:prSet presAssocID="{8AB5410E-817F-4C93-841E-1FDEF0A7298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estion mark"/>
        </a:ext>
      </dgm:extLst>
    </dgm:pt>
    <dgm:pt modelId="{D8C5A260-F6C3-41AE-A8BD-A47014978CC7}" type="pres">
      <dgm:prSet presAssocID="{8AB5410E-817F-4C93-841E-1FDEF0A72981}" presName="spaceRect" presStyleCnt="0"/>
      <dgm:spPr/>
    </dgm:pt>
    <dgm:pt modelId="{164D788D-25BB-4C1A-957E-CAF0CE0C0456}" type="pres">
      <dgm:prSet presAssocID="{8AB5410E-817F-4C93-841E-1FDEF0A72981}" presName="parTx" presStyleLbl="revTx" presStyleIdx="3" presStyleCnt="4">
        <dgm:presLayoutVars>
          <dgm:chMax val="0"/>
          <dgm:chPref val="0"/>
        </dgm:presLayoutVars>
      </dgm:prSet>
      <dgm:spPr/>
    </dgm:pt>
  </dgm:ptLst>
  <dgm:cxnLst>
    <dgm:cxn modelId="{73A4831A-6A38-4FCD-BD70-B6B9588C2BFE}" srcId="{610222AC-C734-4DB0-AB5E-16B8594B2637}" destId="{A1E06FE2-A068-4220-811B-C02888E2CB3B}" srcOrd="2" destOrd="0" parTransId="{D8BE0732-F0E5-47AB-A433-D50ACF6B3D52}" sibTransId="{FF1985AC-7B05-4B12-85E5-E113F037C3B2}"/>
    <dgm:cxn modelId="{2DB9936A-5737-43ED-BD8C-EC37AA16EE8D}" type="presOf" srcId="{8AB5410E-817F-4C93-841E-1FDEF0A72981}" destId="{164D788D-25BB-4C1A-957E-CAF0CE0C0456}" srcOrd="0" destOrd="0" presId="urn:microsoft.com/office/officeart/2018/2/layout/IconVerticalSolidList"/>
    <dgm:cxn modelId="{116CD74D-4571-4D18-91C0-BE7179F00638}" srcId="{610222AC-C734-4DB0-AB5E-16B8594B2637}" destId="{8AB5410E-817F-4C93-841E-1FDEF0A72981}" srcOrd="3" destOrd="0" parTransId="{058C3AE4-5BB9-4C5C-BB8C-681197B0C5F5}" sibTransId="{D12E041E-006B-4951-8949-2B7533998BAE}"/>
    <dgm:cxn modelId="{058F9B4F-B96B-498F-B195-79A3998F18C4}" type="presOf" srcId="{EDE5FA65-DF92-4B50-9228-67D789592707}" destId="{74A794C2-8180-476A-B653-47F45DA56938}" srcOrd="0" destOrd="0" presId="urn:microsoft.com/office/officeart/2018/2/layout/IconVerticalSolidList"/>
    <dgm:cxn modelId="{EF127677-5373-4E18-9618-3808BD6DC7A1}" srcId="{610222AC-C734-4DB0-AB5E-16B8594B2637}" destId="{52230610-21C7-4395-AC12-9E7A58EFBF41}" srcOrd="1" destOrd="0" parTransId="{22046578-98E0-404D-BD77-381EF2D01FA9}" sibTransId="{006C507A-49AF-489F-B4C9-C5820D1C2060}"/>
    <dgm:cxn modelId="{B01AF77F-6411-4EA3-88F8-323F896CEC41}" type="presOf" srcId="{A1E06FE2-A068-4220-811B-C02888E2CB3B}" destId="{DC621DCE-1952-424B-83D2-A50BBFB2C39B}" srcOrd="0" destOrd="0" presId="urn:microsoft.com/office/officeart/2018/2/layout/IconVerticalSolidList"/>
    <dgm:cxn modelId="{48A768C7-62C2-49FA-BE34-17F8D2EB83AA}" type="presOf" srcId="{610222AC-C734-4DB0-AB5E-16B8594B2637}" destId="{609527C7-8B84-44F5-9157-4BCD49BEF7A8}" srcOrd="0" destOrd="0" presId="urn:microsoft.com/office/officeart/2018/2/layout/IconVerticalSolidList"/>
    <dgm:cxn modelId="{F592D7D6-DE26-4891-98FF-31B70EB0FC26}" srcId="{610222AC-C734-4DB0-AB5E-16B8594B2637}" destId="{EDE5FA65-DF92-4B50-9228-67D789592707}" srcOrd="0" destOrd="0" parTransId="{611BC643-F494-4572-9C12-3B4435483DC0}" sibTransId="{0FA34100-BF27-4349-8BF6-6E875D7B90AD}"/>
    <dgm:cxn modelId="{AFBA3BF7-19AE-4B98-BEC5-016BCF606592}" type="presOf" srcId="{52230610-21C7-4395-AC12-9E7A58EFBF41}" destId="{75CAD552-6322-404B-88A3-0E905FC8E296}" srcOrd="0" destOrd="0" presId="urn:microsoft.com/office/officeart/2018/2/layout/IconVerticalSolidList"/>
    <dgm:cxn modelId="{2B91B29D-4C7B-400C-A0AB-4ABCD11DE4D9}" type="presParOf" srcId="{609527C7-8B84-44F5-9157-4BCD49BEF7A8}" destId="{908CA73F-1214-452B-9C7A-A80B08C98568}" srcOrd="0" destOrd="0" presId="urn:microsoft.com/office/officeart/2018/2/layout/IconVerticalSolidList"/>
    <dgm:cxn modelId="{DDF2575F-8A81-4B29-A78C-B5200FED6D1E}" type="presParOf" srcId="{908CA73F-1214-452B-9C7A-A80B08C98568}" destId="{9F79AD34-441F-4F24-B86A-B87B8E1FFDD6}" srcOrd="0" destOrd="0" presId="urn:microsoft.com/office/officeart/2018/2/layout/IconVerticalSolidList"/>
    <dgm:cxn modelId="{79B55AC0-7C32-4CA9-AA55-2DFF4AA5E4FD}" type="presParOf" srcId="{908CA73F-1214-452B-9C7A-A80B08C98568}" destId="{35B156B8-22AA-4DCA-AF5D-3B95704D99FD}" srcOrd="1" destOrd="0" presId="urn:microsoft.com/office/officeart/2018/2/layout/IconVerticalSolidList"/>
    <dgm:cxn modelId="{C6074754-A74C-4EFB-8A95-3BDF8AC33C74}" type="presParOf" srcId="{908CA73F-1214-452B-9C7A-A80B08C98568}" destId="{BE1F0380-C2C1-4982-A54C-C1DA77B5A899}" srcOrd="2" destOrd="0" presId="urn:microsoft.com/office/officeart/2018/2/layout/IconVerticalSolidList"/>
    <dgm:cxn modelId="{10812CAF-44D2-4D0F-9F36-C0693894FA9E}" type="presParOf" srcId="{908CA73F-1214-452B-9C7A-A80B08C98568}" destId="{74A794C2-8180-476A-B653-47F45DA56938}" srcOrd="3" destOrd="0" presId="urn:microsoft.com/office/officeart/2018/2/layout/IconVerticalSolidList"/>
    <dgm:cxn modelId="{E83838C6-51FE-402E-9972-3B51790825CB}" type="presParOf" srcId="{609527C7-8B84-44F5-9157-4BCD49BEF7A8}" destId="{3FFD2BFD-DD71-407C-A0E9-DF85B9BD2C61}" srcOrd="1" destOrd="0" presId="urn:microsoft.com/office/officeart/2018/2/layout/IconVerticalSolidList"/>
    <dgm:cxn modelId="{B836865B-5F2C-4106-9A89-9D382D63A3ED}" type="presParOf" srcId="{609527C7-8B84-44F5-9157-4BCD49BEF7A8}" destId="{B3F13990-71ED-46DE-9378-E114DF4C5DF2}" srcOrd="2" destOrd="0" presId="urn:microsoft.com/office/officeart/2018/2/layout/IconVerticalSolidList"/>
    <dgm:cxn modelId="{CEB2C65D-9029-4B28-A4B8-42685398F5E1}" type="presParOf" srcId="{B3F13990-71ED-46DE-9378-E114DF4C5DF2}" destId="{790AC58F-B66D-40B9-AD4B-9BDAD6B4B462}" srcOrd="0" destOrd="0" presId="urn:microsoft.com/office/officeart/2018/2/layout/IconVerticalSolidList"/>
    <dgm:cxn modelId="{9DF683D3-7DA1-4914-82B3-D2D2C52E939F}" type="presParOf" srcId="{B3F13990-71ED-46DE-9378-E114DF4C5DF2}" destId="{288A965A-6FD1-4AD7-9775-A0C403AB8DA6}" srcOrd="1" destOrd="0" presId="urn:microsoft.com/office/officeart/2018/2/layout/IconVerticalSolidList"/>
    <dgm:cxn modelId="{413969DD-E803-416B-9B62-1D82315629D9}" type="presParOf" srcId="{B3F13990-71ED-46DE-9378-E114DF4C5DF2}" destId="{D706133B-0119-4989-A866-31D78DCC7EC5}" srcOrd="2" destOrd="0" presId="urn:microsoft.com/office/officeart/2018/2/layout/IconVerticalSolidList"/>
    <dgm:cxn modelId="{F5F26079-EAE3-4CC1-8CCC-AB3361B12A7A}" type="presParOf" srcId="{B3F13990-71ED-46DE-9378-E114DF4C5DF2}" destId="{75CAD552-6322-404B-88A3-0E905FC8E296}" srcOrd="3" destOrd="0" presId="urn:microsoft.com/office/officeart/2018/2/layout/IconVerticalSolidList"/>
    <dgm:cxn modelId="{99BD1D4B-7AC6-4F4E-B363-4B3C7AB320F5}" type="presParOf" srcId="{609527C7-8B84-44F5-9157-4BCD49BEF7A8}" destId="{DAB0256F-A74E-4095-AF80-EA96E5AF4674}" srcOrd="3" destOrd="0" presId="urn:microsoft.com/office/officeart/2018/2/layout/IconVerticalSolidList"/>
    <dgm:cxn modelId="{563F52F8-DEA1-42CF-8C63-B990E8685389}" type="presParOf" srcId="{609527C7-8B84-44F5-9157-4BCD49BEF7A8}" destId="{0A5FCAAD-4470-424C-A633-076D3B25C653}" srcOrd="4" destOrd="0" presId="urn:microsoft.com/office/officeart/2018/2/layout/IconVerticalSolidList"/>
    <dgm:cxn modelId="{40BBA282-244C-44C9-BD4B-F133E6109274}" type="presParOf" srcId="{0A5FCAAD-4470-424C-A633-076D3B25C653}" destId="{7D1BE0F5-1C5C-483D-AB48-59102BABB8B9}" srcOrd="0" destOrd="0" presId="urn:microsoft.com/office/officeart/2018/2/layout/IconVerticalSolidList"/>
    <dgm:cxn modelId="{BF7FBB0B-EE5D-47D8-A9B2-D2D7D66C7C45}" type="presParOf" srcId="{0A5FCAAD-4470-424C-A633-076D3B25C653}" destId="{9946B0D8-E2E2-4F11-9818-9E46CCD9B10C}" srcOrd="1" destOrd="0" presId="urn:microsoft.com/office/officeart/2018/2/layout/IconVerticalSolidList"/>
    <dgm:cxn modelId="{A5C91A81-2B0E-4903-80AA-E4B539B3EDF0}" type="presParOf" srcId="{0A5FCAAD-4470-424C-A633-076D3B25C653}" destId="{1C888533-423F-42BB-BC7B-0EE577321856}" srcOrd="2" destOrd="0" presId="urn:microsoft.com/office/officeart/2018/2/layout/IconVerticalSolidList"/>
    <dgm:cxn modelId="{760BEE3D-4772-4BB8-943B-B38355D8ED87}" type="presParOf" srcId="{0A5FCAAD-4470-424C-A633-076D3B25C653}" destId="{DC621DCE-1952-424B-83D2-A50BBFB2C39B}" srcOrd="3" destOrd="0" presId="urn:microsoft.com/office/officeart/2018/2/layout/IconVerticalSolidList"/>
    <dgm:cxn modelId="{FF96B392-A58C-4F7C-8C73-9F4542475A6B}" type="presParOf" srcId="{609527C7-8B84-44F5-9157-4BCD49BEF7A8}" destId="{4EECB822-9527-43FF-836C-70D7AFF27772}" srcOrd="5" destOrd="0" presId="urn:microsoft.com/office/officeart/2018/2/layout/IconVerticalSolidList"/>
    <dgm:cxn modelId="{07892D10-2249-42B4-BFEA-C19CFBB1D73C}" type="presParOf" srcId="{609527C7-8B84-44F5-9157-4BCD49BEF7A8}" destId="{1AB8104F-A19C-4773-A3EF-CF9C9B599F73}" srcOrd="6" destOrd="0" presId="urn:microsoft.com/office/officeart/2018/2/layout/IconVerticalSolidList"/>
    <dgm:cxn modelId="{A7A37FC7-1AA1-476C-9911-B9033AE83477}" type="presParOf" srcId="{1AB8104F-A19C-4773-A3EF-CF9C9B599F73}" destId="{6B31B5F4-163A-4141-A1BD-E16EE0FB7302}" srcOrd="0" destOrd="0" presId="urn:microsoft.com/office/officeart/2018/2/layout/IconVerticalSolidList"/>
    <dgm:cxn modelId="{41EEAB15-5904-4A8C-B43F-5E597AB074EF}" type="presParOf" srcId="{1AB8104F-A19C-4773-A3EF-CF9C9B599F73}" destId="{209CD15B-0DA9-4D98-B3A8-1EFB4B706B0D}" srcOrd="1" destOrd="0" presId="urn:microsoft.com/office/officeart/2018/2/layout/IconVerticalSolidList"/>
    <dgm:cxn modelId="{4E651D02-E4B6-4114-801B-32DC30343667}" type="presParOf" srcId="{1AB8104F-A19C-4773-A3EF-CF9C9B599F73}" destId="{D8C5A260-F6C3-41AE-A8BD-A47014978CC7}" srcOrd="2" destOrd="0" presId="urn:microsoft.com/office/officeart/2018/2/layout/IconVerticalSolidList"/>
    <dgm:cxn modelId="{8D134A20-DA32-45AD-AD19-A864955A47D0}" type="presParOf" srcId="{1AB8104F-A19C-4773-A3EF-CF9C9B599F73}" destId="{164D788D-25BB-4C1A-957E-CAF0CE0C045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10222AC-C734-4DB0-AB5E-16B8594B263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DE5FA65-DF92-4B50-9228-67D789592707}">
      <dgm:prSet/>
      <dgm:spPr/>
      <dgm:t>
        <a:bodyPr/>
        <a:lstStyle/>
        <a:p>
          <a:r>
            <a:rPr lang="en-IE" dirty="0"/>
            <a:t>In semester two, your assessment will be a closed book exam.</a:t>
          </a:r>
          <a:endParaRPr lang="en-US" dirty="0"/>
        </a:p>
      </dgm:t>
    </dgm:pt>
    <dgm:pt modelId="{611BC643-F494-4572-9C12-3B4435483DC0}" type="parTrans" cxnId="{F592D7D6-DE26-4891-98FF-31B70EB0FC26}">
      <dgm:prSet/>
      <dgm:spPr/>
      <dgm:t>
        <a:bodyPr/>
        <a:lstStyle/>
        <a:p>
          <a:endParaRPr lang="en-US"/>
        </a:p>
      </dgm:t>
    </dgm:pt>
    <dgm:pt modelId="{0FA34100-BF27-4349-8BF6-6E875D7B90AD}" type="sibTrans" cxnId="{F592D7D6-DE26-4891-98FF-31B70EB0FC26}">
      <dgm:prSet/>
      <dgm:spPr/>
      <dgm:t>
        <a:bodyPr/>
        <a:lstStyle/>
        <a:p>
          <a:endParaRPr lang="en-US"/>
        </a:p>
      </dgm:t>
    </dgm:pt>
    <dgm:pt modelId="{52230610-21C7-4395-AC12-9E7A58EFBF41}">
      <dgm:prSet/>
      <dgm:spPr/>
      <dgm:t>
        <a:bodyPr/>
        <a:lstStyle/>
        <a:p>
          <a:r>
            <a:rPr lang="en-IE" dirty="0"/>
            <a:t>Your exam will last for two hours.</a:t>
          </a:r>
          <a:endParaRPr lang="en-US" dirty="0"/>
        </a:p>
      </dgm:t>
    </dgm:pt>
    <dgm:pt modelId="{22046578-98E0-404D-BD77-381EF2D01FA9}" type="parTrans" cxnId="{EF127677-5373-4E18-9618-3808BD6DC7A1}">
      <dgm:prSet/>
      <dgm:spPr/>
      <dgm:t>
        <a:bodyPr/>
        <a:lstStyle/>
        <a:p>
          <a:endParaRPr lang="en-US"/>
        </a:p>
      </dgm:t>
    </dgm:pt>
    <dgm:pt modelId="{006C507A-49AF-489F-B4C9-C5820D1C2060}" type="sibTrans" cxnId="{EF127677-5373-4E18-9618-3808BD6DC7A1}">
      <dgm:prSet/>
      <dgm:spPr/>
      <dgm:t>
        <a:bodyPr/>
        <a:lstStyle/>
        <a:p>
          <a:endParaRPr lang="en-US"/>
        </a:p>
      </dgm:t>
    </dgm:pt>
    <dgm:pt modelId="{A1E06FE2-A068-4220-811B-C02888E2CB3B}">
      <dgm:prSet/>
      <dgm:spPr/>
      <dgm:t>
        <a:bodyPr/>
        <a:lstStyle/>
        <a:p>
          <a:r>
            <a:rPr lang="en-IE" dirty="0"/>
            <a:t>The exam will cover everything you have learned in semester two.</a:t>
          </a:r>
          <a:endParaRPr lang="en-US" dirty="0"/>
        </a:p>
      </dgm:t>
    </dgm:pt>
    <dgm:pt modelId="{D8BE0732-F0E5-47AB-A433-D50ACF6B3D52}" type="parTrans" cxnId="{73A4831A-6A38-4FCD-BD70-B6B9588C2BFE}">
      <dgm:prSet/>
      <dgm:spPr/>
      <dgm:t>
        <a:bodyPr/>
        <a:lstStyle/>
        <a:p>
          <a:endParaRPr lang="en-US"/>
        </a:p>
      </dgm:t>
    </dgm:pt>
    <dgm:pt modelId="{FF1985AC-7B05-4B12-85E5-E113F037C3B2}" type="sibTrans" cxnId="{73A4831A-6A38-4FCD-BD70-B6B9588C2BFE}">
      <dgm:prSet/>
      <dgm:spPr/>
      <dgm:t>
        <a:bodyPr/>
        <a:lstStyle/>
        <a:p>
          <a:endParaRPr lang="en-US"/>
        </a:p>
      </dgm:t>
    </dgm:pt>
    <dgm:pt modelId="{8AB5410E-817F-4C93-841E-1FDEF0A72981}">
      <dgm:prSet/>
      <dgm:spPr/>
      <dgm:t>
        <a:bodyPr/>
        <a:lstStyle/>
        <a:p>
          <a:r>
            <a:rPr lang="en-IE" dirty="0"/>
            <a:t>The date for the exam has not been confirmed yet, but I will let you know when it has.</a:t>
          </a:r>
          <a:endParaRPr lang="en-US" dirty="0"/>
        </a:p>
      </dgm:t>
    </dgm:pt>
    <dgm:pt modelId="{058C3AE4-5BB9-4C5C-BB8C-681197B0C5F5}" type="parTrans" cxnId="{116CD74D-4571-4D18-91C0-BE7179F00638}">
      <dgm:prSet/>
      <dgm:spPr/>
      <dgm:t>
        <a:bodyPr/>
        <a:lstStyle/>
        <a:p>
          <a:endParaRPr lang="en-US"/>
        </a:p>
      </dgm:t>
    </dgm:pt>
    <dgm:pt modelId="{D12E041E-006B-4951-8949-2B7533998BAE}" type="sibTrans" cxnId="{116CD74D-4571-4D18-91C0-BE7179F00638}">
      <dgm:prSet/>
      <dgm:spPr/>
      <dgm:t>
        <a:bodyPr/>
        <a:lstStyle/>
        <a:p>
          <a:endParaRPr lang="en-US"/>
        </a:p>
      </dgm:t>
    </dgm:pt>
    <dgm:pt modelId="{609527C7-8B84-44F5-9157-4BCD49BEF7A8}" type="pres">
      <dgm:prSet presAssocID="{610222AC-C734-4DB0-AB5E-16B8594B2637}" presName="root" presStyleCnt="0">
        <dgm:presLayoutVars>
          <dgm:dir/>
          <dgm:resizeHandles val="exact"/>
        </dgm:presLayoutVars>
      </dgm:prSet>
      <dgm:spPr/>
    </dgm:pt>
    <dgm:pt modelId="{908CA73F-1214-452B-9C7A-A80B08C98568}" type="pres">
      <dgm:prSet presAssocID="{EDE5FA65-DF92-4B50-9228-67D789592707}" presName="compNode" presStyleCnt="0"/>
      <dgm:spPr/>
    </dgm:pt>
    <dgm:pt modelId="{9F79AD34-441F-4F24-B86A-B87B8E1FFDD6}" type="pres">
      <dgm:prSet presAssocID="{EDE5FA65-DF92-4B50-9228-67D789592707}" presName="bgRect" presStyleLbl="bgShp" presStyleIdx="0" presStyleCnt="4"/>
      <dgm:spPr/>
    </dgm:pt>
    <dgm:pt modelId="{35B156B8-22AA-4DCA-AF5D-3B95704D99FD}" type="pres">
      <dgm:prSet presAssocID="{EDE5FA65-DF92-4B50-9228-67D78959270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osed Book"/>
        </a:ext>
      </dgm:extLst>
    </dgm:pt>
    <dgm:pt modelId="{BE1F0380-C2C1-4982-A54C-C1DA77B5A899}" type="pres">
      <dgm:prSet presAssocID="{EDE5FA65-DF92-4B50-9228-67D789592707}" presName="spaceRect" presStyleCnt="0"/>
      <dgm:spPr/>
    </dgm:pt>
    <dgm:pt modelId="{74A794C2-8180-476A-B653-47F45DA56938}" type="pres">
      <dgm:prSet presAssocID="{EDE5FA65-DF92-4B50-9228-67D789592707}" presName="parTx" presStyleLbl="revTx" presStyleIdx="0" presStyleCnt="4">
        <dgm:presLayoutVars>
          <dgm:chMax val="0"/>
          <dgm:chPref val="0"/>
        </dgm:presLayoutVars>
      </dgm:prSet>
      <dgm:spPr/>
    </dgm:pt>
    <dgm:pt modelId="{3FFD2BFD-DD71-407C-A0E9-DF85B9BD2C61}" type="pres">
      <dgm:prSet presAssocID="{0FA34100-BF27-4349-8BF6-6E875D7B90AD}" presName="sibTrans" presStyleCnt="0"/>
      <dgm:spPr/>
    </dgm:pt>
    <dgm:pt modelId="{B3F13990-71ED-46DE-9378-E114DF4C5DF2}" type="pres">
      <dgm:prSet presAssocID="{52230610-21C7-4395-AC12-9E7A58EFBF41}" presName="compNode" presStyleCnt="0"/>
      <dgm:spPr/>
    </dgm:pt>
    <dgm:pt modelId="{790AC58F-B66D-40B9-AD4B-9BDAD6B4B462}" type="pres">
      <dgm:prSet presAssocID="{52230610-21C7-4395-AC12-9E7A58EFBF41}" presName="bgRect" presStyleLbl="bgShp" presStyleIdx="1" presStyleCnt="4"/>
      <dgm:spPr/>
    </dgm:pt>
    <dgm:pt modelId="{288A965A-6FD1-4AD7-9775-A0C403AB8DA6}" type="pres">
      <dgm:prSet presAssocID="{52230610-21C7-4395-AC12-9E7A58EFBF4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ncil"/>
        </a:ext>
      </dgm:extLst>
    </dgm:pt>
    <dgm:pt modelId="{D706133B-0119-4989-A866-31D78DCC7EC5}" type="pres">
      <dgm:prSet presAssocID="{52230610-21C7-4395-AC12-9E7A58EFBF41}" presName="spaceRect" presStyleCnt="0"/>
      <dgm:spPr/>
    </dgm:pt>
    <dgm:pt modelId="{75CAD552-6322-404B-88A3-0E905FC8E296}" type="pres">
      <dgm:prSet presAssocID="{52230610-21C7-4395-AC12-9E7A58EFBF41}" presName="parTx" presStyleLbl="revTx" presStyleIdx="1" presStyleCnt="4">
        <dgm:presLayoutVars>
          <dgm:chMax val="0"/>
          <dgm:chPref val="0"/>
        </dgm:presLayoutVars>
      </dgm:prSet>
      <dgm:spPr/>
    </dgm:pt>
    <dgm:pt modelId="{DAB0256F-A74E-4095-AF80-EA96E5AF4674}" type="pres">
      <dgm:prSet presAssocID="{006C507A-49AF-489F-B4C9-C5820D1C2060}" presName="sibTrans" presStyleCnt="0"/>
      <dgm:spPr/>
    </dgm:pt>
    <dgm:pt modelId="{0A5FCAAD-4470-424C-A633-076D3B25C653}" type="pres">
      <dgm:prSet presAssocID="{A1E06FE2-A068-4220-811B-C02888E2CB3B}" presName="compNode" presStyleCnt="0"/>
      <dgm:spPr/>
    </dgm:pt>
    <dgm:pt modelId="{7D1BE0F5-1C5C-483D-AB48-59102BABB8B9}" type="pres">
      <dgm:prSet presAssocID="{A1E06FE2-A068-4220-811B-C02888E2CB3B}" presName="bgRect" presStyleLbl="bgShp" presStyleIdx="2" presStyleCnt="4"/>
      <dgm:spPr/>
    </dgm:pt>
    <dgm:pt modelId="{9946B0D8-E2E2-4F11-9818-9E46CCD9B10C}" type="pres">
      <dgm:prSet presAssocID="{A1E06FE2-A068-4220-811B-C02888E2CB3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aduation Cap"/>
        </a:ext>
      </dgm:extLst>
    </dgm:pt>
    <dgm:pt modelId="{1C888533-423F-42BB-BC7B-0EE577321856}" type="pres">
      <dgm:prSet presAssocID="{A1E06FE2-A068-4220-811B-C02888E2CB3B}" presName="spaceRect" presStyleCnt="0"/>
      <dgm:spPr/>
    </dgm:pt>
    <dgm:pt modelId="{DC621DCE-1952-424B-83D2-A50BBFB2C39B}" type="pres">
      <dgm:prSet presAssocID="{A1E06FE2-A068-4220-811B-C02888E2CB3B}" presName="parTx" presStyleLbl="revTx" presStyleIdx="2" presStyleCnt="4">
        <dgm:presLayoutVars>
          <dgm:chMax val="0"/>
          <dgm:chPref val="0"/>
        </dgm:presLayoutVars>
      </dgm:prSet>
      <dgm:spPr/>
    </dgm:pt>
    <dgm:pt modelId="{4EECB822-9527-43FF-836C-70D7AFF27772}" type="pres">
      <dgm:prSet presAssocID="{FF1985AC-7B05-4B12-85E5-E113F037C3B2}" presName="sibTrans" presStyleCnt="0"/>
      <dgm:spPr/>
    </dgm:pt>
    <dgm:pt modelId="{1AB8104F-A19C-4773-A3EF-CF9C9B599F73}" type="pres">
      <dgm:prSet presAssocID="{8AB5410E-817F-4C93-841E-1FDEF0A72981}" presName="compNode" presStyleCnt="0"/>
      <dgm:spPr/>
    </dgm:pt>
    <dgm:pt modelId="{6B31B5F4-163A-4141-A1BD-E16EE0FB7302}" type="pres">
      <dgm:prSet presAssocID="{8AB5410E-817F-4C93-841E-1FDEF0A72981}" presName="bgRect" presStyleLbl="bgShp" presStyleIdx="3" presStyleCnt="4"/>
      <dgm:spPr/>
    </dgm:pt>
    <dgm:pt modelId="{209CD15B-0DA9-4D98-B3A8-1EFB4B706B0D}" type="pres">
      <dgm:prSet presAssocID="{8AB5410E-817F-4C93-841E-1FDEF0A72981}"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estion mark"/>
        </a:ext>
      </dgm:extLst>
    </dgm:pt>
    <dgm:pt modelId="{D8C5A260-F6C3-41AE-A8BD-A47014978CC7}" type="pres">
      <dgm:prSet presAssocID="{8AB5410E-817F-4C93-841E-1FDEF0A72981}" presName="spaceRect" presStyleCnt="0"/>
      <dgm:spPr/>
    </dgm:pt>
    <dgm:pt modelId="{164D788D-25BB-4C1A-957E-CAF0CE0C0456}" type="pres">
      <dgm:prSet presAssocID="{8AB5410E-817F-4C93-841E-1FDEF0A72981}" presName="parTx" presStyleLbl="revTx" presStyleIdx="3" presStyleCnt="4">
        <dgm:presLayoutVars>
          <dgm:chMax val="0"/>
          <dgm:chPref val="0"/>
        </dgm:presLayoutVars>
      </dgm:prSet>
      <dgm:spPr/>
    </dgm:pt>
  </dgm:ptLst>
  <dgm:cxnLst>
    <dgm:cxn modelId="{73A4831A-6A38-4FCD-BD70-B6B9588C2BFE}" srcId="{610222AC-C734-4DB0-AB5E-16B8594B2637}" destId="{A1E06FE2-A068-4220-811B-C02888E2CB3B}" srcOrd="2" destOrd="0" parTransId="{D8BE0732-F0E5-47AB-A433-D50ACF6B3D52}" sibTransId="{FF1985AC-7B05-4B12-85E5-E113F037C3B2}"/>
    <dgm:cxn modelId="{2DB9936A-5737-43ED-BD8C-EC37AA16EE8D}" type="presOf" srcId="{8AB5410E-817F-4C93-841E-1FDEF0A72981}" destId="{164D788D-25BB-4C1A-957E-CAF0CE0C0456}" srcOrd="0" destOrd="0" presId="urn:microsoft.com/office/officeart/2018/2/layout/IconVerticalSolidList"/>
    <dgm:cxn modelId="{116CD74D-4571-4D18-91C0-BE7179F00638}" srcId="{610222AC-C734-4DB0-AB5E-16B8594B2637}" destId="{8AB5410E-817F-4C93-841E-1FDEF0A72981}" srcOrd="3" destOrd="0" parTransId="{058C3AE4-5BB9-4C5C-BB8C-681197B0C5F5}" sibTransId="{D12E041E-006B-4951-8949-2B7533998BAE}"/>
    <dgm:cxn modelId="{058F9B4F-B96B-498F-B195-79A3998F18C4}" type="presOf" srcId="{EDE5FA65-DF92-4B50-9228-67D789592707}" destId="{74A794C2-8180-476A-B653-47F45DA56938}" srcOrd="0" destOrd="0" presId="urn:microsoft.com/office/officeart/2018/2/layout/IconVerticalSolidList"/>
    <dgm:cxn modelId="{EF127677-5373-4E18-9618-3808BD6DC7A1}" srcId="{610222AC-C734-4DB0-AB5E-16B8594B2637}" destId="{52230610-21C7-4395-AC12-9E7A58EFBF41}" srcOrd="1" destOrd="0" parTransId="{22046578-98E0-404D-BD77-381EF2D01FA9}" sibTransId="{006C507A-49AF-489F-B4C9-C5820D1C2060}"/>
    <dgm:cxn modelId="{B01AF77F-6411-4EA3-88F8-323F896CEC41}" type="presOf" srcId="{A1E06FE2-A068-4220-811B-C02888E2CB3B}" destId="{DC621DCE-1952-424B-83D2-A50BBFB2C39B}" srcOrd="0" destOrd="0" presId="urn:microsoft.com/office/officeart/2018/2/layout/IconVerticalSolidList"/>
    <dgm:cxn modelId="{48A768C7-62C2-49FA-BE34-17F8D2EB83AA}" type="presOf" srcId="{610222AC-C734-4DB0-AB5E-16B8594B2637}" destId="{609527C7-8B84-44F5-9157-4BCD49BEF7A8}" srcOrd="0" destOrd="0" presId="urn:microsoft.com/office/officeart/2018/2/layout/IconVerticalSolidList"/>
    <dgm:cxn modelId="{F592D7D6-DE26-4891-98FF-31B70EB0FC26}" srcId="{610222AC-C734-4DB0-AB5E-16B8594B2637}" destId="{EDE5FA65-DF92-4B50-9228-67D789592707}" srcOrd="0" destOrd="0" parTransId="{611BC643-F494-4572-9C12-3B4435483DC0}" sibTransId="{0FA34100-BF27-4349-8BF6-6E875D7B90AD}"/>
    <dgm:cxn modelId="{AFBA3BF7-19AE-4B98-BEC5-016BCF606592}" type="presOf" srcId="{52230610-21C7-4395-AC12-9E7A58EFBF41}" destId="{75CAD552-6322-404B-88A3-0E905FC8E296}" srcOrd="0" destOrd="0" presId="urn:microsoft.com/office/officeart/2018/2/layout/IconVerticalSolidList"/>
    <dgm:cxn modelId="{2B91B29D-4C7B-400C-A0AB-4ABCD11DE4D9}" type="presParOf" srcId="{609527C7-8B84-44F5-9157-4BCD49BEF7A8}" destId="{908CA73F-1214-452B-9C7A-A80B08C98568}" srcOrd="0" destOrd="0" presId="urn:microsoft.com/office/officeart/2018/2/layout/IconVerticalSolidList"/>
    <dgm:cxn modelId="{DDF2575F-8A81-4B29-A78C-B5200FED6D1E}" type="presParOf" srcId="{908CA73F-1214-452B-9C7A-A80B08C98568}" destId="{9F79AD34-441F-4F24-B86A-B87B8E1FFDD6}" srcOrd="0" destOrd="0" presId="urn:microsoft.com/office/officeart/2018/2/layout/IconVerticalSolidList"/>
    <dgm:cxn modelId="{79B55AC0-7C32-4CA9-AA55-2DFF4AA5E4FD}" type="presParOf" srcId="{908CA73F-1214-452B-9C7A-A80B08C98568}" destId="{35B156B8-22AA-4DCA-AF5D-3B95704D99FD}" srcOrd="1" destOrd="0" presId="urn:microsoft.com/office/officeart/2018/2/layout/IconVerticalSolidList"/>
    <dgm:cxn modelId="{C6074754-A74C-4EFB-8A95-3BDF8AC33C74}" type="presParOf" srcId="{908CA73F-1214-452B-9C7A-A80B08C98568}" destId="{BE1F0380-C2C1-4982-A54C-C1DA77B5A899}" srcOrd="2" destOrd="0" presId="urn:microsoft.com/office/officeart/2018/2/layout/IconVerticalSolidList"/>
    <dgm:cxn modelId="{10812CAF-44D2-4D0F-9F36-C0693894FA9E}" type="presParOf" srcId="{908CA73F-1214-452B-9C7A-A80B08C98568}" destId="{74A794C2-8180-476A-B653-47F45DA56938}" srcOrd="3" destOrd="0" presId="urn:microsoft.com/office/officeart/2018/2/layout/IconVerticalSolidList"/>
    <dgm:cxn modelId="{E83838C6-51FE-402E-9972-3B51790825CB}" type="presParOf" srcId="{609527C7-8B84-44F5-9157-4BCD49BEF7A8}" destId="{3FFD2BFD-DD71-407C-A0E9-DF85B9BD2C61}" srcOrd="1" destOrd="0" presId="urn:microsoft.com/office/officeart/2018/2/layout/IconVerticalSolidList"/>
    <dgm:cxn modelId="{B836865B-5F2C-4106-9A89-9D382D63A3ED}" type="presParOf" srcId="{609527C7-8B84-44F5-9157-4BCD49BEF7A8}" destId="{B3F13990-71ED-46DE-9378-E114DF4C5DF2}" srcOrd="2" destOrd="0" presId="urn:microsoft.com/office/officeart/2018/2/layout/IconVerticalSolidList"/>
    <dgm:cxn modelId="{CEB2C65D-9029-4B28-A4B8-42685398F5E1}" type="presParOf" srcId="{B3F13990-71ED-46DE-9378-E114DF4C5DF2}" destId="{790AC58F-B66D-40B9-AD4B-9BDAD6B4B462}" srcOrd="0" destOrd="0" presId="urn:microsoft.com/office/officeart/2018/2/layout/IconVerticalSolidList"/>
    <dgm:cxn modelId="{9DF683D3-7DA1-4914-82B3-D2D2C52E939F}" type="presParOf" srcId="{B3F13990-71ED-46DE-9378-E114DF4C5DF2}" destId="{288A965A-6FD1-4AD7-9775-A0C403AB8DA6}" srcOrd="1" destOrd="0" presId="urn:microsoft.com/office/officeart/2018/2/layout/IconVerticalSolidList"/>
    <dgm:cxn modelId="{413969DD-E803-416B-9B62-1D82315629D9}" type="presParOf" srcId="{B3F13990-71ED-46DE-9378-E114DF4C5DF2}" destId="{D706133B-0119-4989-A866-31D78DCC7EC5}" srcOrd="2" destOrd="0" presId="urn:microsoft.com/office/officeart/2018/2/layout/IconVerticalSolidList"/>
    <dgm:cxn modelId="{F5F26079-EAE3-4CC1-8CCC-AB3361B12A7A}" type="presParOf" srcId="{B3F13990-71ED-46DE-9378-E114DF4C5DF2}" destId="{75CAD552-6322-404B-88A3-0E905FC8E296}" srcOrd="3" destOrd="0" presId="urn:microsoft.com/office/officeart/2018/2/layout/IconVerticalSolidList"/>
    <dgm:cxn modelId="{99BD1D4B-7AC6-4F4E-B363-4B3C7AB320F5}" type="presParOf" srcId="{609527C7-8B84-44F5-9157-4BCD49BEF7A8}" destId="{DAB0256F-A74E-4095-AF80-EA96E5AF4674}" srcOrd="3" destOrd="0" presId="urn:microsoft.com/office/officeart/2018/2/layout/IconVerticalSolidList"/>
    <dgm:cxn modelId="{563F52F8-DEA1-42CF-8C63-B990E8685389}" type="presParOf" srcId="{609527C7-8B84-44F5-9157-4BCD49BEF7A8}" destId="{0A5FCAAD-4470-424C-A633-076D3B25C653}" srcOrd="4" destOrd="0" presId="urn:microsoft.com/office/officeart/2018/2/layout/IconVerticalSolidList"/>
    <dgm:cxn modelId="{40BBA282-244C-44C9-BD4B-F133E6109274}" type="presParOf" srcId="{0A5FCAAD-4470-424C-A633-076D3B25C653}" destId="{7D1BE0F5-1C5C-483D-AB48-59102BABB8B9}" srcOrd="0" destOrd="0" presId="urn:microsoft.com/office/officeart/2018/2/layout/IconVerticalSolidList"/>
    <dgm:cxn modelId="{BF7FBB0B-EE5D-47D8-A9B2-D2D7D66C7C45}" type="presParOf" srcId="{0A5FCAAD-4470-424C-A633-076D3B25C653}" destId="{9946B0D8-E2E2-4F11-9818-9E46CCD9B10C}" srcOrd="1" destOrd="0" presId="urn:microsoft.com/office/officeart/2018/2/layout/IconVerticalSolidList"/>
    <dgm:cxn modelId="{A5C91A81-2B0E-4903-80AA-E4B539B3EDF0}" type="presParOf" srcId="{0A5FCAAD-4470-424C-A633-076D3B25C653}" destId="{1C888533-423F-42BB-BC7B-0EE577321856}" srcOrd="2" destOrd="0" presId="urn:microsoft.com/office/officeart/2018/2/layout/IconVerticalSolidList"/>
    <dgm:cxn modelId="{760BEE3D-4772-4BB8-943B-B38355D8ED87}" type="presParOf" srcId="{0A5FCAAD-4470-424C-A633-076D3B25C653}" destId="{DC621DCE-1952-424B-83D2-A50BBFB2C39B}" srcOrd="3" destOrd="0" presId="urn:microsoft.com/office/officeart/2018/2/layout/IconVerticalSolidList"/>
    <dgm:cxn modelId="{FF96B392-A58C-4F7C-8C73-9F4542475A6B}" type="presParOf" srcId="{609527C7-8B84-44F5-9157-4BCD49BEF7A8}" destId="{4EECB822-9527-43FF-836C-70D7AFF27772}" srcOrd="5" destOrd="0" presId="urn:microsoft.com/office/officeart/2018/2/layout/IconVerticalSolidList"/>
    <dgm:cxn modelId="{07892D10-2249-42B4-BFEA-C19CFBB1D73C}" type="presParOf" srcId="{609527C7-8B84-44F5-9157-4BCD49BEF7A8}" destId="{1AB8104F-A19C-4773-A3EF-CF9C9B599F73}" srcOrd="6" destOrd="0" presId="urn:microsoft.com/office/officeart/2018/2/layout/IconVerticalSolidList"/>
    <dgm:cxn modelId="{A7A37FC7-1AA1-476C-9911-B9033AE83477}" type="presParOf" srcId="{1AB8104F-A19C-4773-A3EF-CF9C9B599F73}" destId="{6B31B5F4-163A-4141-A1BD-E16EE0FB7302}" srcOrd="0" destOrd="0" presId="urn:microsoft.com/office/officeart/2018/2/layout/IconVerticalSolidList"/>
    <dgm:cxn modelId="{41EEAB15-5904-4A8C-B43F-5E597AB074EF}" type="presParOf" srcId="{1AB8104F-A19C-4773-A3EF-CF9C9B599F73}" destId="{209CD15B-0DA9-4D98-B3A8-1EFB4B706B0D}" srcOrd="1" destOrd="0" presId="urn:microsoft.com/office/officeart/2018/2/layout/IconVerticalSolidList"/>
    <dgm:cxn modelId="{4E651D02-E4B6-4114-801B-32DC30343667}" type="presParOf" srcId="{1AB8104F-A19C-4773-A3EF-CF9C9B599F73}" destId="{D8C5A260-F6C3-41AE-A8BD-A47014978CC7}" srcOrd="2" destOrd="0" presId="urn:microsoft.com/office/officeart/2018/2/layout/IconVerticalSolidList"/>
    <dgm:cxn modelId="{8D134A20-DA32-45AD-AD19-A864955A47D0}" type="presParOf" srcId="{1AB8104F-A19C-4773-A3EF-CF9C9B599F73}" destId="{164D788D-25BB-4C1A-957E-CAF0CE0C045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D743017-D06C-4DEE-B51B-F99C392775E4}" type="doc">
      <dgm:prSet loTypeId="urn:microsoft.com/office/officeart/2005/8/layout/bProcess4" loCatId="process" qsTypeId="urn:microsoft.com/office/officeart/2005/8/quickstyle/simple1" qsCatId="simple" csTypeId="urn:microsoft.com/office/officeart/2005/8/colors/colorful1" csCatId="colorful"/>
      <dgm:spPr/>
      <dgm:t>
        <a:bodyPr/>
        <a:lstStyle/>
        <a:p>
          <a:endParaRPr lang="en-US"/>
        </a:p>
      </dgm:t>
    </dgm:pt>
    <dgm:pt modelId="{983D053C-B8B5-4E51-A37A-D4CB5D5008E8}">
      <dgm:prSet/>
      <dgm:spPr/>
      <dgm:t>
        <a:bodyPr/>
        <a:lstStyle/>
        <a:p>
          <a:r>
            <a:rPr lang="en-IE"/>
            <a:t>We will complete LO2 before LO1. LO2 will be completed in semester one and LO1 will be completed in semester two. </a:t>
          </a:r>
          <a:endParaRPr lang="en-US"/>
        </a:p>
      </dgm:t>
    </dgm:pt>
    <dgm:pt modelId="{6017C72E-2506-4BFB-97BC-2F04384D45AB}" type="parTrans" cxnId="{AA1F3100-9AA2-4092-A52E-C9BF1D64D72E}">
      <dgm:prSet/>
      <dgm:spPr/>
      <dgm:t>
        <a:bodyPr/>
        <a:lstStyle/>
        <a:p>
          <a:endParaRPr lang="en-US"/>
        </a:p>
      </dgm:t>
    </dgm:pt>
    <dgm:pt modelId="{E3EDD129-0772-40F1-838C-C969AA306879}" type="sibTrans" cxnId="{AA1F3100-9AA2-4092-A52E-C9BF1D64D72E}">
      <dgm:prSet/>
      <dgm:spPr/>
      <dgm:t>
        <a:bodyPr/>
        <a:lstStyle/>
        <a:p>
          <a:endParaRPr lang="en-US"/>
        </a:p>
      </dgm:t>
    </dgm:pt>
    <dgm:pt modelId="{58B1EEBD-D149-4A38-B02B-7543E555E045}">
      <dgm:prSet/>
      <dgm:spPr/>
      <dgm:t>
        <a:bodyPr/>
        <a:lstStyle/>
        <a:p>
          <a:r>
            <a:rPr lang="en-IE"/>
            <a:t>This is because it would be a bit daft to study World War Two before looking at the reasons for the war starting!</a:t>
          </a:r>
          <a:endParaRPr lang="en-US"/>
        </a:p>
      </dgm:t>
    </dgm:pt>
    <dgm:pt modelId="{7BA894D7-9CA8-4258-96AF-B7007E88D45C}" type="parTrans" cxnId="{ABA67AD1-0B45-435E-AEA1-3CAB2994BC59}">
      <dgm:prSet/>
      <dgm:spPr/>
      <dgm:t>
        <a:bodyPr/>
        <a:lstStyle/>
        <a:p>
          <a:endParaRPr lang="en-US"/>
        </a:p>
      </dgm:t>
    </dgm:pt>
    <dgm:pt modelId="{3428F4A3-6659-4F0E-9740-5E6EA21AA966}" type="sibTrans" cxnId="{ABA67AD1-0B45-435E-AEA1-3CAB2994BC59}">
      <dgm:prSet/>
      <dgm:spPr/>
      <dgm:t>
        <a:bodyPr/>
        <a:lstStyle/>
        <a:p>
          <a:endParaRPr lang="en-US"/>
        </a:p>
      </dgm:t>
    </dgm:pt>
    <dgm:pt modelId="{B4687DFE-C33B-4D9E-A121-F2CD0533DE70}" type="pres">
      <dgm:prSet presAssocID="{0D743017-D06C-4DEE-B51B-F99C392775E4}" presName="Name0" presStyleCnt="0">
        <dgm:presLayoutVars>
          <dgm:dir/>
          <dgm:resizeHandles/>
        </dgm:presLayoutVars>
      </dgm:prSet>
      <dgm:spPr/>
    </dgm:pt>
    <dgm:pt modelId="{50FD592C-867C-4C15-8D92-2CB2B8141918}" type="pres">
      <dgm:prSet presAssocID="{983D053C-B8B5-4E51-A37A-D4CB5D5008E8}" presName="compNode" presStyleCnt="0"/>
      <dgm:spPr/>
    </dgm:pt>
    <dgm:pt modelId="{46A5042B-BC4A-4459-9B04-62A3A995F6F8}" type="pres">
      <dgm:prSet presAssocID="{983D053C-B8B5-4E51-A37A-D4CB5D5008E8}" presName="dummyConnPt" presStyleCnt="0"/>
      <dgm:spPr/>
    </dgm:pt>
    <dgm:pt modelId="{A1C0DC7E-E267-4D0B-ABFE-15BC412D898E}" type="pres">
      <dgm:prSet presAssocID="{983D053C-B8B5-4E51-A37A-D4CB5D5008E8}" presName="node" presStyleLbl="node1" presStyleIdx="0" presStyleCnt="2">
        <dgm:presLayoutVars>
          <dgm:bulletEnabled val="1"/>
        </dgm:presLayoutVars>
      </dgm:prSet>
      <dgm:spPr/>
    </dgm:pt>
    <dgm:pt modelId="{E9A5D0C5-BB55-4BCC-9183-F62F640DE5B4}" type="pres">
      <dgm:prSet presAssocID="{E3EDD129-0772-40F1-838C-C969AA306879}" presName="sibTrans" presStyleLbl="bgSibTrans2D1" presStyleIdx="0" presStyleCnt="1"/>
      <dgm:spPr/>
    </dgm:pt>
    <dgm:pt modelId="{5CDAE761-A237-40C9-88E5-B30E55A71CFB}" type="pres">
      <dgm:prSet presAssocID="{58B1EEBD-D149-4A38-B02B-7543E555E045}" presName="compNode" presStyleCnt="0"/>
      <dgm:spPr/>
    </dgm:pt>
    <dgm:pt modelId="{3B37E8D5-5215-427C-A968-AEC1EEF21E71}" type="pres">
      <dgm:prSet presAssocID="{58B1EEBD-D149-4A38-B02B-7543E555E045}" presName="dummyConnPt" presStyleCnt="0"/>
      <dgm:spPr/>
    </dgm:pt>
    <dgm:pt modelId="{D617FB9A-0324-4102-A613-152E27A9ED33}" type="pres">
      <dgm:prSet presAssocID="{58B1EEBD-D149-4A38-B02B-7543E555E045}" presName="node" presStyleLbl="node1" presStyleIdx="1" presStyleCnt="2">
        <dgm:presLayoutVars>
          <dgm:bulletEnabled val="1"/>
        </dgm:presLayoutVars>
      </dgm:prSet>
      <dgm:spPr/>
    </dgm:pt>
  </dgm:ptLst>
  <dgm:cxnLst>
    <dgm:cxn modelId="{AA1F3100-9AA2-4092-A52E-C9BF1D64D72E}" srcId="{0D743017-D06C-4DEE-B51B-F99C392775E4}" destId="{983D053C-B8B5-4E51-A37A-D4CB5D5008E8}" srcOrd="0" destOrd="0" parTransId="{6017C72E-2506-4BFB-97BC-2F04384D45AB}" sibTransId="{E3EDD129-0772-40F1-838C-C969AA306879}"/>
    <dgm:cxn modelId="{BBE91A52-FD3F-47C6-ABCA-3F77E8F7E703}" type="presOf" srcId="{58B1EEBD-D149-4A38-B02B-7543E555E045}" destId="{D617FB9A-0324-4102-A613-152E27A9ED33}" srcOrd="0" destOrd="0" presId="urn:microsoft.com/office/officeart/2005/8/layout/bProcess4"/>
    <dgm:cxn modelId="{64CADDAB-F62E-49B8-B2AF-2C5F5BB6506B}" type="presOf" srcId="{E3EDD129-0772-40F1-838C-C969AA306879}" destId="{E9A5D0C5-BB55-4BCC-9183-F62F640DE5B4}" srcOrd="0" destOrd="0" presId="urn:microsoft.com/office/officeart/2005/8/layout/bProcess4"/>
    <dgm:cxn modelId="{C07893C3-EAD3-4F0D-B921-7CFF154667EB}" type="presOf" srcId="{983D053C-B8B5-4E51-A37A-D4CB5D5008E8}" destId="{A1C0DC7E-E267-4D0B-ABFE-15BC412D898E}" srcOrd="0" destOrd="0" presId="urn:microsoft.com/office/officeart/2005/8/layout/bProcess4"/>
    <dgm:cxn modelId="{ABA67AD1-0B45-435E-AEA1-3CAB2994BC59}" srcId="{0D743017-D06C-4DEE-B51B-F99C392775E4}" destId="{58B1EEBD-D149-4A38-B02B-7543E555E045}" srcOrd="1" destOrd="0" parTransId="{7BA894D7-9CA8-4258-96AF-B7007E88D45C}" sibTransId="{3428F4A3-6659-4F0E-9740-5E6EA21AA966}"/>
    <dgm:cxn modelId="{7AAB49EF-B02C-4AB3-B3F5-0B3E8DB1BABD}" type="presOf" srcId="{0D743017-D06C-4DEE-B51B-F99C392775E4}" destId="{B4687DFE-C33B-4D9E-A121-F2CD0533DE70}" srcOrd="0" destOrd="0" presId="urn:microsoft.com/office/officeart/2005/8/layout/bProcess4"/>
    <dgm:cxn modelId="{7185B397-D5B2-472D-845B-72541A113996}" type="presParOf" srcId="{B4687DFE-C33B-4D9E-A121-F2CD0533DE70}" destId="{50FD592C-867C-4C15-8D92-2CB2B8141918}" srcOrd="0" destOrd="0" presId="urn:microsoft.com/office/officeart/2005/8/layout/bProcess4"/>
    <dgm:cxn modelId="{53BBE8CF-81BA-40AB-B594-FD6D9D6613A6}" type="presParOf" srcId="{50FD592C-867C-4C15-8D92-2CB2B8141918}" destId="{46A5042B-BC4A-4459-9B04-62A3A995F6F8}" srcOrd="0" destOrd="0" presId="urn:microsoft.com/office/officeart/2005/8/layout/bProcess4"/>
    <dgm:cxn modelId="{E9E841C7-5C1E-42BB-A340-28296E35B339}" type="presParOf" srcId="{50FD592C-867C-4C15-8D92-2CB2B8141918}" destId="{A1C0DC7E-E267-4D0B-ABFE-15BC412D898E}" srcOrd="1" destOrd="0" presId="urn:microsoft.com/office/officeart/2005/8/layout/bProcess4"/>
    <dgm:cxn modelId="{28BCA5D7-F403-4019-A1A9-A332922C670F}" type="presParOf" srcId="{B4687DFE-C33B-4D9E-A121-F2CD0533DE70}" destId="{E9A5D0C5-BB55-4BCC-9183-F62F640DE5B4}" srcOrd="1" destOrd="0" presId="urn:microsoft.com/office/officeart/2005/8/layout/bProcess4"/>
    <dgm:cxn modelId="{C432A424-8C75-4B0F-AD4E-60CDE36FA5FD}" type="presParOf" srcId="{B4687DFE-C33B-4D9E-A121-F2CD0533DE70}" destId="{5CDAE761-A237-40C9-88E5-B30E55A71CFB}" srcOrd="2" destOrd="0" presId="urn:microsoft.com/office/officeart/2005/8/layout/bProcess4"/>
    <dgm:cxn modelId="{69C9F7D0-D8B9-4603-AB62-7D1B92EC008D}" type="presParOf" srcId="{5CDAE761-A237-40C9-88E5-B30E55A71CFB}" destId="{3B37E8D5-5215-427C-A968-AEC1EEF21E71}" srcOrd="0" destOrd="0" presId="urn:microsoft.com/office/officeart/2005/8/layout/bProcess4"/>
    <dgm:cxn modelId="{485C2076-B9A4-422E-8F92-8050CF2F6C0E}" type="presParOf" srcId="{5CDAE761-A237-40C9-88E5-B30E55A71CFB}" destId="{D617FB9A-0324-4102-A613-152E27A9ED33}"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26F1F6-AD29-4836-A043-89A910F5A0D5}">
      <dsp:nvSpPr>
        <dsp:cNvPr id="0" name=""/>
        <dsp:cNvSpPr/>
      </dsp:nvSpPr>
      <dsp:spPr>
        <a:xfrm>
          <a:off x="0" y="4150553"/>
          <a:ext cx="6364224" cy="136230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IE" sz="2400" kern="1200"/>
            <a:t>In semester two, we will look at World War Two.</a:t>
          </a:r>
          <a:endParaRPr lang="en-US" sz="2400" kern="1200"/>
        </a:p>
      </dsp:txBody>
      <dsp:txXfrm>
        <a:off x="0" y="4150553"/>
        <a:ext cx="6364224" cy="1362304"/>
      </dsp:txXfrm>
    </dsp:sp>
    <dsp:sp modelId="{418A3E6D-159B-464D-A6FD-9F9F0E3A53C4}">
      <dsp:nvSpPr>
        <dsp:cNvPr id="0" name=""/>
        <dsp:cNvSpPr/>
      </dsp:nvSpPr>
      <dsp:spPr>
        <a:xfrm rot="10800000">
          <a:off x="0" y="2075763"/>
          <a:ext cx="6364224" cy="2095223"/>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IE" sz="2400" kern="1200"/>
            <a:t>In semester one, we will look at the time period 1918 – 1939</a:t>
          </a:r>
          <a:endParaRPr lang="en-US" sz="2400" kern="1200"/>
        </a:p>
      </dsp:txBody>
      <dsp:txXfrm rot="10800000">
        <a:off x="0" y="2075763"/>
        <a:ext cx="6364224" cy="1361413"/>
      </dsp:txXfrm>
    </dsp:sp>
    <dsp:sp modelId="{ED7E52F2-41E6-4637-A7B2-632455D3F385}">
      <dsp:nvSpPr>
        <dsp:cNvPr id="0" name=""/>
        <dsp:cNvSpPr/>
      </dsp:nvSpPr>
      <dsp:spPr>
        <a:xfrm rot="10800000">
          <a:off x="0" y="974"/>
          <a:ext cx="6364224" cy="2095223"/>
        </a:xfrm>
        <a:prstGeom prst="upArrowCallou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IE" sz="2400" kern="1200" dirty="0"/>
            <a:t>We will be looking at 20th Century Europe 1929-45, concentrating on the build up to, and including World War Two.</a:t>
          </a:r>
          <a:endParaRPr lang="en-US" sz="2400" kern="1200" dirty="0"/>
        </a:p>
      </dsp:txBody>
      <dsp:txXfrm rot="10800000">
        <a:off x="0" y="974"/>
        <a:ext cx="6364224" cy="13614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79AD34-441F-4F24-B86A-B87B8E1FFDD6}">
      <dsp:nvSpPr>
        <dsp:cNvPr id="0" name=""/>
        <dsp:cNvSpPr/>
      </dsp:nvSpPr>
      <dsp:spPr>
        <a:xfrm>
          <a:off x="0" y="2288"/>
          <a:ext cx="6364224" cy="115984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B156B8-22AA-4DCA-AF5D-3B95704D99FD}">
      <dsp:nvSpPr>
        <dsp:cNvPr id="0" name=""/>
        <dsp:cNvSpPr/>
      </dsp:nvSpPr>
      <dsp:spPr>
        <a:xfrm>
          <a:off x="350852" y="263253"/>
          <a:ext cx="637913" cy="63791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4A794C2-8180-476A-B653-47F45DA56938}">
      <dsp:nvSpPr>
        <dsp:cNvPr id="0" name=""/>
        <dsp:cNvSpPr/>
      </dsp:nvSpPr>
      <dsp:spPr>
        <a:xfrm>
          <a:off x="1339618" y="2288"/>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33450">
            <a:lnSpc>
              <a:spcPct val="90000"/>
            </a:lnSpc>
            <a:spcBef>
              <a:spcPct val="0"/>
            </a:spcBef>
            <a:spcAft>
              <a:spcPct val="35000"/>
            </a:spcAft>
            <a:buNone/>
          </a:pPr>
          <a:r>
            <a:rPr lang="en-IE" sz="2100" kern="1200"/>
            <a:t>In semester one, your assessment will consist of one open book essay. </a:t>
          </a:r>
          <a:endParaRPr lang="en-US" sz="2100" kern="1200"/>
        </a:p>
      </dsp:txBody>
      <dsp:txXfrm>
        <a:off x="1339618" y="2288"/>
        <a:ext cx="5024605" cy="1159843"/>
      </dsp:txXfrm>
    </dsp:sp>
    <dsp:sp modelId="{790AC58F-B66D-40B9-AD4B-9BDAD6B4B462}">
      <dsp:nvSpPr>
        <dsp:cNvPr id="0" name=""/>
        <dsp:cNvSpPr/>
      </dsp:nvSpPr>
      <dsp:spPr>
        <a:xfrm>
          <a:off x="0" y="1452092"/>
          <a:ext cx="6364224" cy="115984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8A965A-6FD1-4AD7-9775-A0C403AB8DA6}">
      <dsp:nvSpPr>
        <dsp:cNvPr id="0" name=""/>
        <dsp:cNvSpPr/>
      </dsp:nvSpPr>
      <dsp:spPr>
        <a:xfrm>
          <a:off x="350852" y="1713057"/>
          <a:ext cx="637913" cy="63791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5CAD552-6322-404B-88A3-0E905FC8E296}">
      <dsp:nvSpPr>
        <dsp:cNvPr id="0" name=""/>
        <dsp:cNvSpPr/>
      </dsp:nvSpPr>
      <dsp:spPr>
        <a:xfrm>
          <a:off x="1339618" y="1452092"/>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33450">
            <a:lnSpc>
              <a:spcPct val="90000"/>
            </a:lnSpc>
            <a:spcBef>
              <a:spcPct val="0"/>
            </a:spcBef>
            <a:spcAft>
              <a:spcPct val="35000"/>
            </a:spcAft>
            <a:buNone/>
          </a:pPr>
          <a:r>
            <a:rPr lang="en-IE" sz="2100" kern="1200"/>
            <a:t>You will be given plenty of support in learning how to write a good academic essay.</a:t>
          </a:r>
          <a:endParaRPr lang="en-US" sz="2100" kern="1200"/>
        </a:p>
      </dsp:txBody>
      <dsp:txXfrm>
        <a:off x="1339618" y="1452092"/>
        <a:ext cx="5024605" cy="1159843"/>
      </dsp:txXfrm>
    </dsp:sp>
    <dsp:sp modelId="{7D1BE0F5-1C5C-483D-AB48-59102BABB8B9}">
      <dsp:nvSpPr>
        <dsp:cNvPr id="0" name=""/>
        <dsp:cNvSpPr/>
      </dsp:nvSpPr>
      <dsp:spPr>
        <a:xfrm>
          <a:off x="0" y="2901896"/>
          <a:ext cx="6364224" cy="115984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46B0D8-E2E2-4F11-9818-9E46CCD9B10C}">
      <dsp:nvSpPr>
        <dsp:cNvPr id="0" name=""/>
        <dsp:cNvSpPr/>
      </dsp:nvSpPr>
      <dsp:spPr>
        <a:xfrm>
          <a:off x="350852" y="3162861"/>
          <a:ext cx="637913" cy="63791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C621DCE-1952-424B-83D2-A50BBFB2C39B}">
      <dsp:nvSpPr>
        <dsp:cNvPr id="0" name=""/>
        <dsp:cNvSpPr/>
      </dsp:nvSpPr>
      <dsp:spPr>
        <a:xfrm>
          <a:off x="1339618" y="2901896"/>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33450">
            <a:lnSpc>
              <a:spcPct val="90000"/>
            </a:lnSpc>
            <a:spcBef>
              <a:spcPct val="0"/>
            </a:spcBef>
            <a:spcAft>
              <a:spcPct val="35000"/>
            </a:spcAft>
            <a:buNone/>
          </a:pPr>
          <a:r>
            <a:rPr lang="en-IE" sz="2100" kern="1200" dirty="0"/>
            <a:t>The class in week 10 (16</a:t>
          </a:r>
          <a:r>
            <a:rPr lang="en-IE" sz="2100" kern="1200" baseline="30000" dirty="0"/>
            <a:t>th</a:t>
          </a:r>
          <a:r>
            <a:rPr lang="en-IE" sz="2100" kern="1200" dirty="0"/>
            <a:t> November) will be spent purely on essay writing. </a:t>
          </a:r>
          <a:endParaRPr lang="en-US" sz="2100" kern="1200" dirty="0"/>
        </a:p>
      </dsp:txBody>
      <dsp:txXfrm>
        <a:off x="1339618" y="2901896"/>
        <a:ext cx="5024605" cy="1159843"/>
      </dsp:txXfrm>
    </dsp:sp>
    <dsp:sp modelId="{6B31B5F4-163A-4141-A1BD-E16EE0FB7302}">
      <dsp:nvSpPr>
        <dsp:cNvPr id="0" name=""/>
        <dsp:cNvSpPr/>
      </dsp:nvSpPr>
      <dsp:spPr>
        <a:xfrm>
          <a:off x="0" y="4351700"/>
          <a:ext cx="6364224" cy="115984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9CD15B-0DA9-4D98-B3A8-1EFB4B706B0D}">
      <dsp:nvSpPr>
        <dsp:cNvPr id="0" name=""/>
        <dsp:cNvSpPr/>
      </dsp:nvSpPr>
      <dsp:spPr>
        <a:xfrm>
          <a:off x="350852" y="4612665"/>
          <a:ext cx="637913" cy="63791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64D788D-25BB-4C1A-957E-CAF0CE0C0456}">
      <dsp:nvSpPr>
        <dsp:cNvPr id="0" name=""/>
        <dsp:cNvSpPr/>
      </dsp:nvSpPr>
      <dsp:spPr>
        <a:xfrm>
          <a:off x="1339618" y="4351700"/>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33450">
            <a:lnSpc>
              <a:spcPct val="90000"/>
            </a:lnSpc>
            <a:spcBef>
              <a:spcPct val="0"/>
            </a:spcBef>
            <a:spcAft>
              <a:spcPct val="35000"/>
            </a:spcAft>
            <a:buNone/>
          </a:pPr>
          <a:r>
            <a:rPr lang="en-IE" sz="2100" kern="1200"/>
            <a:t>Your essay question will be released on that date and is due Friday 18</a:t>
          </a:r>
          <a:r>
            <a:rPr lang="en-IE" sz="2100" kern="1200" baseline="30000"/>
            <a:t>th</a:t>
          </a:r>
          <a:r>
            <a:rPr lang="en-IE" sz="2100" kern="1200"/>
            <a:t> December.</a:t>
          </a:r>
          <a:endParaRPr lang="en-US" sz="2100" kern="1200"/>
        </a:p>
      </dsp:txBody>
      <dsp:txXfrm>
        <a:off x="1339618" y="4351700"/>
        <a:ext cx="5024605" cy="11598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79AD34-441F-4F24-B86A-B87B8E1FFDD6}">
      <dsp:nvSpPr>
        <dsp:cNvPr id="0" name=""/>
        <dsp:cNvSpPr/>
      </dsp:nvSpPr>
      <dsp:spPr>
        <a:xfrm>
          <a:off x="0" y="2288"/>
          <a:ext cx="6364224" cy="115984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B156B8-22AA-4DCA-AF5D-3B95704D99FD}">
      <dsp:nvSpPr>
        <dsp:cNvPr id="0" name=""/>
        <dsp:cNvSpPr/>
      </dsp:nvSpPr>
      <dsp:spPr>
        <a:xfrm>
          <a:off x="350852" y="263253"/>
          <a:ext cx="637913" cy="63791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4A794C2-8180-476A-B653-47F45DA56938}">
      <dsp:nvSpPr>
        <dsp:cNvPr id="0" name=""/>
        <dsp:cNvSpPr/>
      </dsp:nvSpPr>
      <dsp:spPr>
        <a:xfrm>
          <a:off x="1339618" y="2288"/>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33450">
            <a:lnSpc>
              <a:spcPct val="90000"/>
            </a:lnSpc>
            <a:spcBef>
              <a:spcPct val="0"/>
            </a:spcBef>
            <a:spcAft>
              <a:spcPct val="35000"/>
            </a:spcAft>
            <a:buNone/>
          </a:pPr>
          <a:r>
            <a:rPr lang="en-IE" sz="2100" kern="1200" dirty="0"/>
            <a:t>In semester two, your assessment will be a closed book exam.</a:t>
          </a:r>
          <a:endParaRPr lang="en-US" sz="2100" kern="1200" dirty="0"/>
        </a:p>
      </dsp:txBody>
      <dsp:txXfrm>
        <a:off x="1339618" y="2288"/>
        <a:ext cx="5024605" cy="1159843"/>
      </dsp:txXfrm>
    </dsp:sp>
    <dsp:sp modelId="{790AC58F-B66D-40B9-AD4B-9BDAD6B4B462}">
      <dsp:nvSpPr>
        <dsp:cNvPr id="0" name=""/>
        <dsp:cNvSpPr/>
      </dsp:nvSpPr>
      <dsp:spPr>
        <a:xfrm>
          <a:off x="0" y="1452092"/>
          <a:ext cx="6364224" cy="115984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8A965A-6FD1-4AD7-9775-A0C403AB8DA6}">
      <dsp:nvSpPr>
        <dsp:cNvPr id="0" name=""/>
        <dsp:cNvSpPr/>
      </dsp:nvSpPr>
      <dsp:spPr>
        <a:xfrm>
          <a:off x="350852" y="1713057"/>
          <a:ext cx="637913" cy="63791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5CAD552-6322-404B-88A3-0E905FC8E296}">
      <dsp:nvSpPr>
        <dsp:cNvPr id="0" name=""/>
        <dsp:cNvSpPr/>
      </dsp:nvSpPr>
      <dsp:spPr>
        <a:xfrm>
          <a:off x="1339618" y="1452092"/>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33450">
            <a:lnSpc>
              <a:spcPct val="90000"/>
            </a:lnSpc>
            <a:spcBef>
              <a:spcPct val="0"/>
            </a:spcBef>
            <a:spcAft>
              <a:spcPct val="35000"/>
            </a:spcAft>
            <a:buNone/>
          </a:pPr>
          <a:r>
            <a:rPr lang="en-IE" sz="2100" kern="1200" dirty="0"/>
            <a:t>Your exam will last for two hours.</a:t>
          </a:r>
          <a:endParaRPr lang="en-US" sz="2100" kern="1200" dirty="0"/>
        </a:p>
      </dsp:txBody>
      <dsp:txXfrm>
        <a:off x="1339618" y="1452092"/>
        <a:ext cx="5024605" cy="1159843"/>
      </dsp:txXfrm>
    </dsp:sp>
    <dsp:sp modelId="{7D1BE0F5-1C5C-483D-AB48-59102BABB8B9}">
      <dsp:nvSpPr>
        <dsp:cNvPr id="0" name=""/>
        <dsp:cNvSpPr/>
      </dsp:nvSpPr>
      <dsp:spPr>
        <a:xfrm>
          <a:off x="0" y="2901896"/>
          <a:ext cx="6364224" cy="115984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46B0D8-E2E2-4F11-9818-9E46CCD9B10C}">
      <dsp:nvSpPr>
        <dsp:cNvPr id="0" name=""/>
        <dsp:cNvSpPr/>
      </dsp:nvSpPr>
      <dsp:spPr>
        <a:xfrm>
          <a:off x="350852" y="3162861"/>
          <a:ext cx="637913" cy="63791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C621DCE-1952-424B-83D2-A50BBFB2C39B}">
      <dsp:nvSpPr>
        <dsp:cNvPr id="0" name=""/>
        <dsp:cNvSpPr/>
      </dsp:nvSpPr>
      <dsp:spPr>
        <a:xfrm>
          <a:off x="1339618" y="2901896"/>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33450">
            <a:lnSpc>
              <a:spcPct val="90000"/>
            </a:lnSpc>
            <a:spcBef>
              <a:spcPct val="0"/>
            </a:spcBef>
            <a:spcAft>
              <a:spcPct val="35000"/>
            </a:spcAft>
            <a:buNone/>
          </a:pPr>
          <a:r>
            <a:rPr lang="en-IE" sz="2100" kern="1200" dirty="0"/>
            <a:t>The exam will cover everything you have learned in semester two.</a:t>
          </a:r>
          <a:endParaRPr lang="en-US" sz="2100" kern="1200" dirty="0"/>
        </a:p>
      </dsp:txBody>
      <dsp:txXfrm>
        <a:off x="1339618" y="2901896"/>
        <a:ext cx="5024605" cy="1159843"/>
      </dsp:txXfrm>
    </dsp:sp>
    <dsp:sp modelId="{6B31B5F4-163A-4141-A1BD-E16EE0FB7302}">
      <dsp:nvSpPr>
        <dsp:cNvPr id="0" name=""/>
        <dsp:cNvSpPr/>
      </dsp:nvSpPr>
      <dsp:spPr>
        <a:xfrm>
          <a:off x="0" y="4351700"/>
          <a:ext cx="6364224" cy="115984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9CD15B-0DA9-4D98-B3A8-1EFB4B706B0D}">
      <dsp:nvSpPr>
        <dsp:cNvPr id="0" name=""/>
        <dsp:cNvSpPr/>
      </dsp:nvSpPr>
      <dsp:spPr>
        <a:xfrm>
          <a:off x="350852" y="4612665"/>
          <a:ext cx="637913" cy="63791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64D788D-25BB-4C1A-957E-CAF0CE0C0456}">
      <dsp:nvSpPr>
        <dsp:cNvPr id="0" name=""/>
        <dsp:cNvSpPr/>
      </dsp:nvSpPr>
      <dsp:spPr>
        <a:xfrm>
          <a:off x="1339618" y="4351700"/>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33450">
            <a:lnSpc>
              <a:spcPct val="90000"/>
            </a:lnSpc>
            <a:spcBef>
              <a:spcPct val="0"/>
            </a:spcBef>
            <a:spcAft>
              <a:spcPct val="35000"/>
            </a:spcAft>
            <a:buNone/>
          </a:pPr>
          <a:r>
            <a:rPr lang="en-IE" sz="2100" kern="1200" dirty="0"/>
            <a:t>The date for the exam has not been confirmed yet, but I will let you know when it has.</a:t>
          </a:r>
          <a:endParaRPr lang="en-US" sz="2100" kern="1200" dirty="0"/>
        </a:p>
      </dsp:txBody>
      <dsp:txXfrm>
        <a:off x="1339618" y="4351700"/>
        <a:ext cx="5024605" cy="11598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A5D0C5-BB55-4BCC-9183-F62F640DE5B4}">
      <dsp:nvSpPr>
        <dsp:cNvPr id="0" name=""/>
        <dsp:cNvSpPr/>
      </dsp:nvSpPr>
      <dsp:spPr>
        <a:xfrm rot="5400000">
          <a:off x="448984" y="1951805"/>
          <a:ext cx="3039374" cy="367496"/>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1C0DC7E-E267-4D0B-ABFE-15BC412D898E}">
      <dsp:nvSpPr>
        <dsp:cNvPr id="0" name=""/>
        <dsp:cNvSpPr/>
      </dsp:nvSpPr>
      <dsp:spPr>
        <a:xfrm>
          <a:off x="1140463" y="691"/>
          <a:ext cx="4083296" cy="244997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IE" sz="2600" kern="1200"/>
            <a:t>We will complete LO2 before LO1. LO2 will be completed in semester one and LO1 will be completed in semester two. </a:t>
          </a:r>
          <a:endParaRPr lang="en-US" sz="2600" kern="1200"/>
        </a:p>
      </dsp:txBody>
      <dsp:txXfrm>
        <a:off x="1212220" y="72448"/>
        <a:ext cx="3939782" cy="2306463"/>
      </dsp:txXfrm>
    </dsp:sp>
    <dsp:sp modelId="{D617FB9A-0324-4102-A613-152E27A9ED33}">
      <dsp:nvSpPr>
        <dsp:cNvPr id="0" name=""/>
        <dsp:cNvSpPr/>
      </dsp:nvSpPr>
      <dsp:spPr>
        <a:xfrm>
          <a:off x="1140463" y="3063163"/>
          <a:ext cx="4083296" cy="244997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IE" sz="2600" kern="1200"/>
            <a:t>This is because it would be a bit daft to study World War Two before looking at the reasons for the war starting!</a:t>
          </a:r>
          <a:endParaRPr lang="en-US" sz="2600" kern="1200"/>
        </a:p>
      </dsp:txBody>
      <dsp:txXfrm>
        <a:off x="1212220" y="3134920"/>
        <a:ext cx="3939782" cy="230646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1214E05-6FBE-4C4E-884E-AED6F065E63E}"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3E3062-D37C-449D-9E9D-6E181507B650}" type="slidenum">
              <a:rPr lang="en-GB" smtClean="0"/>
              <a:t>‹#›</a:t>
            </a:fld>
            <a:endParaRPr lang="en-GB"/>
          </a:p>
        </p:txBody>
      </p:sp>
    </p:spTree>
    <p:extLst>
      <p:ext uri="{BB962C8B-B14F-4D97-AF65-F5344CB8AC3E}">
        <p14:creationId xmlns:p14="http://schemas.microsoft.com/office/powerpoint/2010/main" val="1486294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1214E05-6FBE-4C4E-884E-AED6F065E63E}"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3E3062-D37C-449D-9E9D-6E181507B650}" type="slidenum">
              <a:rPr lang="en-GB" smtClean="0"/>
              <a:t>‹#›</a:t>
            </a:fld>
            <a:endParaRPr lang="en-GB"/>
          </a:p>
        </p:txBody>
      </p:sp>
    </p:spTree>
    <p:extLst>
      <p:ext uri="{BB962C8B-B14F-4D97-AF65-F5344CB8AC3E}">
        <p14:creationId xmlns:p14="http://schemas.microsoft.com/office/powerpoint/2010/main" val="26171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1214E05-6FBE-4C4E-884E-AED6F065E63E}"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3E3062-D37C-449D-9E9D-6E181507B650}" type="slidenum">
              <a:rPr lang="en-GB" smtClean="0"/>
              <a:t>‹#›</a:t>
            </a:fld>
            <a:endParaRPr lang="en-GB"/>
          </a:p>
        </p:txBody>
      </p:sp>
    </p:spTree>
    <p:extLst>
      <p:ext uri="{BB962C8B-B14F-4D97-AF65-F5344CB8AC3E}">
        <p14:creationId xmlns:p14="http://schemas.microsoft.com/office/powerpoint/2010/main" val="1952535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18806-EDDA-4773-AE2B-BD8996BEE2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30D41A8-C9B4-454C-914E-097F6E80FF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129531F-0337-4B06-ABFC-2F6860088AF2}"/>
              </a:ext>
            </a:extLst>
          </p:cNvPr>
          <p:cNvSpPr>
            <a:spLocks noGrp="1"/>
          </p:cNvSpPr>
          <p:nvPr>
            <p:ph type="dt" sz="half" idx="10"/>
          </p:nvPr>
        </p:nvSpPr>
        <p:spPr/>
        <p:txBody>
          <a:bodyPr/>
          <a:lstStyle/>
          <a:p>
            <a:fld id="{02AC24A9-CCB6-4F8D-B8DB-C2F3692CFA5A}" type="datetimeFigureOut">
              <a:rPr lang="en-US" smtClean="0"/>
              <a:t>11/2/2020</a:t>
            </a:fld>
            <a:endParaRPr lang="en-US" dirty="0"/>
          </a:p>
        </p:txBody>
      </p:sp>
      <p:sp>
        <p:nvSpPr>
          <p:cNvPr id="5" name="Footer Placeholder 4">
            <a:extLst>
              <a:ext uri="{FF2B5EF4-FFF2-40B4-BE49-F238E27FC236}">
                <a16:creationId xmlns:a16="http://schemas.microsoft.com/office/drawing/2014/main" id="{06B39779-38F1-42D0-B706-AC8143B956B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1000D02-F177-4AE0-AB1C-C7CAB28D3DAE}"/>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4167851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A0497-CE1A-460D-A4B5-04D9EAAC9E2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E88DFE8-C88F-4AE6-A631-E3855DBC47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A54976-905C-42ED-8476-628D4F8061C4}"/>
              </a:ext>
            </a:extLst>
          </p:cNvPr>
          <p:cNvSpPr>
            <a:spLocks noGrp="1"/>
          </p:cNvSpPr>
          <p:nvPr>
            <p:ph type="dt" sz="half" idx="10"/>
          </p:nvPr>
        </p:nvSpPr>
        <p:spPr/>
        <p:txBody>
          <a:bodyPr/>
          <a:lstStyle/>
          <a:p>
            <a:fld id="{02AC24A9-CCB6-4F8D-B8DB-C2F3692CFA5A}" type="datetimeFigureOut">
              <a:rPr lang="en-US" smtClean="0"/>
              <a:t>11/2/2020</a:t>
            </a:fld>
            <a:endParaRPr lang="en-US"/>
          </a:p>
        </p:txBody>
      </p:sp>
      <p:sp>
        <p:nvSpPr>
          <p:cNvPr id="5" name="Footer Placeholder 4">
            <a:extLst>
              <a:ext uri="{FF2B5EF4-FFF2-40B4-BE49-F238E27FC236}">
                <a16:creationId xmlns:a16="http://schemas.microsoft.com/office/drawing/2014/main" id="{6BAB3C8F-D6F2-49B5-B1F8-1FE97DA121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85AE88-C21F-4CF6-A2EC-A1DBBA3FA984}"/>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33103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4CF21-00DA-449D-B211-C8C2129375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F6AD9D3-59D6-4937-AA6E-DAE0264A0F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AF9A8E-CE98-4432-864B-2DF3299FFA6F}"/>
              </a:ext>
            </a:extLst>
          </p:cNvPr>
          <p:cNvSpPr>
            <a:spLocks noGrp="1"/>
          </p:cNvSpPr>
          <p:nvPr>
            <p:ph type="dt" sz="half" idx="10"/>
          </p:nvPr>
        </p:nvSpPr>
        <p:spPr/>
        <p:txBody>
          <a:bodyPr/>
          <a:lstStyle/>
          <a:p>
            <a:fld id="{02AC24A9-CCB6-4F8D-B8DB-C2F3692CFA5A}" type="datetimeFigureOut">
              <a:rPr lang="en-US" smtClean="0"/>
              <a:t>11/2/2020</a:t>
            </a:fld>
            <a:endParaRPr lang="en-US"/>
          </a:p>
        </p:txBody>
      </p:sp>
      <p:sp>
        <p:nvSpPr>
          <p:cNvPr id="5" name="Footer Placeholder 4">
            <a:extLst>
              <a:ext uri="{FF2B5EF4-FFF2-40B4-BE49-F238E27FC236}">
                <a16:creationId xmlns:a16="http://schemas.microsoft.com/office/drawing/2014/main" id="{74FC21AF-FA3F-4449-95C7-71FE3A80E5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1BB898-E558-4F35-BA67-20D991B01F6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12499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FD325-B814-4A83-A8D5-A53044CB2EF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D04ECB-62A2-4333-8859-5D86A1DAF8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A0D9AA2-5463-41C4-8D8B-7785ECFFDD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6ADC98C-D8B6-47BA-9B13-606FA80D7F26}"/>
              </a:ext>
            </a:extLst>
          </p:cNvPr>
          <p:cNvSpPr>
            <a:spLocks noGrp="1"/>
          </p:cNvSpPr>
          <p:nvPr>
            <p:ph type="dt" sz="half" idx="10"/>
          </p:nvPr>
        </p:nvSpPr>
        <p:spPr/>
        <p:txBody>
          <a:bodyPr/>
          <a:lstStyle/>
          <a:p>
            <a:fld id="{02AC24A9-CCB6-4F8D-B8DB-C2F3692CFA5A}" type="datetimeFigureOut">
              <a:rPr lang="en-US" smtClean="0"/>
              <a:t>11/2/2020</a:t>
            </a:fld>
            <a:endParaRPr lang="en-US"/>
          </a:p>
        </p:txBody>
      </p:sp>
      <p:sp>
        <p:nvSpPr>
          <p:cNvPr id="6" name="Footer Placeholder 5">
            <a:extLst>
              <a:ext uri="{FF2B5EF4-FFF2-40B4-BE49-F238E27FC236}">
                <a16:creationId xmlns:a16="http://schemas.microsoft.com/office/drawing/2014/main" id="{95FB9620-788F-4C45-A8F2-2B96D14011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5E2097-9AA1-4EFF-8D19-20B820F478B4}"/>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506281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F1E75-2227-43CC-93C3-152DC972993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D8CC77-7508-4BDB-B938-378357AAAD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24AA6A-AF6A-4ED4-A631-F9A3727BC2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22B8387-756B-46B0-9D59-1F159A7460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28FC2C-7345-4316-97E4-8173919AD9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738F920-52AD-4F1C-8C95-4218B9D97607}"/>
              </a:ext>
            </a:extLst>
          </p:cNvPr>
          <p:cNvSpPr>
            <a:spLocks noGrp="1"/>
          </p:cNvSpPr>
          <p:nvPr>
            <p:ph type="dt" sz="half" idx="10"/>
          </p:nvPr>
        </p:nvSpPr>
        <p:spPr/>
        <p:txBody>
          <a:bodyPr/>
          <a:lstStyle/>
          <a:p>
            <a:fld id="{02AC24A9-CCB6-4F8D-B8DB-C2F3692CFA5A}" type="datetimeFigureOut">
              <a:rPr lang="en-US" smtClean="0"/>
              <a:t>11/2/2020</a:t>
            </a:fld>
            <a:endParaRPr lang="en-US"/>
          </a:p>
        </p:txBody>
      </p:sp>
      <p:sp>
        <p:nvSpPr>
          <p:cNvPr id="8" name="Footer Placeholder 7">
            <a:extLst>
              <a:ext uri="{FF2B5EF4-FFF2-40B4-BE49-F238E27FC236}">
                <a16:creationId xmlns:a16="http://schemas.microsoft.com/office/drawing/2014/main" id="{96D9A8F6-088E-4782-B4EE-07AC4198E1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FD9066-6830-4117-877D-502A8AD09636}"/>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4204035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B0537-B337-4182-B510-AA7E96E982E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052B821-3B7B-49C0-AC7F-BBAF8E00E432}"/>
              </a:ext>
            </a:extLst>
          </p:cNvPr>
          <p:cNvSpPr>
            <a:spLocks noGrp="1"/>
          </p:cNvSpPr>
          <p:nvPr>
            <p:ph type="dt" sz="half" idx="10"/>
          </p:nvPr>
        </p:nvSpPr>
        <p:spPr/>
        <p:txBody>
          <a:bodyPr/>
          <a:lstStyle/>
          <a:p>
            <a:fld id="{02AC24A9-CCB6-4F8D-B8DB-C2F3692CFA5A}" type="datetimeFigureOut">
              <a:rPr lang="en-US" smtClean="0"/>
              <a:t>11/2/2020</a:t>
            </a:fld>
            <a:endParaRPr lang="en-US"/>
          </a:p>
        </p:txBody>
      </p:sp>
      <p:sp>
        <p:nvSpPr>
          <p:cNvPr id="4" name="Footer Placeholder 3">
            <a:extLst>
              <a:ext uri="{FF2B5EF4-FFF2-40B4-BE49-F238E27FC236}">
                <a16:creationId xmlns:a16="http://schemas.microsoft.com/office/drawing/2014/main" id="{B841099B-CA68-4214-8A5D-D1A0D2C136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51E0B7-B5B2-4FF9-80B8-47DD93ADF1B7}"/>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9952983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367C7B-DCF5-4A6B-8647-9AC69B35DE37}"/>
              </a:ext>
            </a:extLst>
          </p:cNvPr>
          <p:cNvSpPr>
            <a:spLocks noGrp="1"/>
          </p:cNvSpPr>
          <p:nvPr>
            <p:ph type="dt" sz="half" idx="10"/>
          </p:nvPr>
        </p:nvSpPr>
        <p:spPr/>
        <p:txBody>
          <a:bodyPr/>
          <a:lstStyle/>
          <a:p>
            <a:fld id="{02AC24A9-CCB6-4F8D-B8DB-C2F3692CFA5A}" type="datetimeFigureOut">
              <a:rPr lang="en-US" smtClean="0"/>
              <a:t>11/2/2020</a:t>
            </a:fld>
            <a:endParaRPr lang="en-US"/>
          </a:p>
        </p:txBody>
      </p:sp>
      <p:sp>
        <p:nvSpPr>
          <p:cNvPr id="3" name="Footer Placeholder 2">
            <a:extLst>
              <a:ext uri="{FF2B5EF4-FFF2-40B4-BE49-F238E27FC236}">
                <a16:creationId xmlns:a16="http://schemas.microsoft.com/office/drawing/2014/main" id="{34976083-E5DB-4676-82F2-696065E060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72BF7F-9944-4766-9DC1-D3340688FEC6}"/>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4997293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3973B-385C-46AD-A4B4-7AD168072A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6FA8080-B597-4EA6-B381-52FE6280BC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E601154-C32A-48B8-9BD0-73EFDBDD72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D64965-AACD-4A01-973C-7BA8EF57D0DD}"/>
              </a:ext>
            </a:extLst>
          </p:cNvPr>
          <p:cNvSpPr>
            <a:spLocks noGrp="1"/>
          </p:cNvSpPr>
          <p:nvPr>
            <p:ph type="dt" sz="half" idx="10"/>
          </p:nvPr>
        </p:nvSpPr>
        <p:spPr/>
        <p:txBody>
          <a:bodyPr/>
          <a:lstStyle/>
          <a:p>
            <a:fld id="{02AC24A9-CCB6-4F8D-B8DB-C2F3692CFA5A}" type="datetimeFigureOut">
              <a:rPr lang="en-US" smtClean="0"/>
              <a:t>11/2/2020</a:t>
            </a:fld>
            <a:endParaRPr lang="en-US" dirty="0"/>
          </a:p>
        </p:txBody>
      </p:sp>
      <p:sp>
        <p:nvSpPr>
          <p:cNvPr id="6" name="Footer Placeholder 5">
            <a:extLst>
              <a:ext uri="{FF2B5EF4-FFF2-40B4-BE49-F238E27FC236}">
                <a16:creationId xmlns:a16="http://schemas.microsoft.com/office/drawing/2014/main" id="{B4AD212C-16A9-4BE5-A83B-FC80439DC0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781952-A841-4A9E-98FA-6131A4E5BEB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79405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1214E05-6FBE-4C4E-884E-AED6F065E63E}"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3E3062-D37C-449D-9E9D-6E181507B650}" type="slidenum">
              <a:rPr lang="en-GB" smtClean="0"/>
              <a:t>‹#›</a:t>
            </a:fld>
            <a:endParaRPr lang="en-GB"/>
          </a:p>
        </p:txBody>
      </p:sp>
    </p:spTree>
    <p:extLst>
      <p:ext uri="{BB962C8B-B14F-4D97-AF65-F5344CB8AC3E}">
        <p14:creationId xmlns:p14="http://schemas.microsoft.com/office/powerpoint/2010/main" val="14358329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AA4BE-72E4-491C-9E72-5AED5817FD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760906E-10F3-418F-9212-E5C7A1A292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2D80AC0-9116-4908-9091-6CE5A24581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4376E5-8AD1-4C19-BBF9-D30B98B64FE6}"/>
              </a:ext>
            </a:extLst>
          </p:cNvPr>
          <p:cNvSpPr>
            <a:spLocks noGrp="1"/>
          </p:cNvSpPr>
          <p:nvPr>
            <p:ph type="dt" sz="half" idx="10"/>
          </p:nvPr>
        </p:nvSpPr>
        <p:spPr/>
        <p:txBody>
          <a:bodyPr/>
          <a:lstStyle/>
          <a:p>
            <a:fld id="{02AC24A9-CCB6-4F8D-B8DB-C2F3692CFA5A}" type="datetimeFigureOut">
              <a:rPr lang="en-US" smtClean="0"/>
              <a:t>11/2/2020</a:t>
            </a:fld>
            <a:endParaRPr lang="en-US"/>
          </a:p>
        </p:txBody>
      </p:sp>
      <p:sp>
        <p:nvSpPr>
          <p:cNvPr id="6" name="Footer Placeholder 5">
            <a:extLst>
              <a:ext uri="{FF2B5EF4-FFF2-40B4-BE49-F238E27FC236}">
                <a16:creationId xmlns:a16="http://schemas.microsoft.com/office/drawing/2014/main" id="{C6B416D6-E8A1-4853-98AB-A2428E89F7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6DB10B-056C-4F4F-94ED-B6F799B7A758}"/>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4779932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DB9BE-483F-4D1E-A360-70F2CD88C7E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38AF290-75FC-4A5B-8659-E1A2E81CCF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A3F8D9-06DE-440D-BF87-3C7DACCFC400}"/>
              </a:ext>
            </a:extLst>
          </p:cNvPr>
          <p:cNvSpPr>
            <a:spLocks noGrp="1"/>
          </p:cNvSpPr>
          <p:nvPr>
            <p:ph type="dt" sz="half" idx="10"/>
          </p:nvPr>
        </p:nvSpPr>
        <p:spPr/>
        <p:txBody>
          <a:bodyPr/>
          <a:lstStyle/>
          <a:p>
            <a:fld id="{02AC24A9-CCB6-4F8D-B8DB-C2F3692CFA5A}" type="datetimeFigureOut">
              <a:rPr lang="en-US" smtClean="0"/>
              <a:t>11/2/2020</a:t>
            </a:fld>
            <a:endParaRPr lang="en-US"/>
          </a:p>
        </p:txBody>
      </p:sp>
      <p:sp>
        <p:nvSpPr>
          <p:cNvPr id="5" name="Footer Placeholder 4">
            <a:extLst>
              <a:ext uri="{FF2B5EF4-FFF2-40B4-BE49-F238E27FC236}">
                <a16:creationId xmlns:a16="http://schemas.microsoft.com/office/drawing/2014/main" id="{D69509E8-1C9B-4C14-8B6D-67356CD8B6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7A2AEF-A795-4B45-921B-E281CCB42619}"/>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666354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664A71-5CA3-4D2B-B691-E3E13D5F70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BB9DDBA-C376-45FB-83E8-4CA8D5813F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CB7C66-4FD7-4C18-9982-DBAAF49B32BB}"/>
              </a:ext>
            </a:extLst>
          </p:cNvPr>
          <p:cNvSpPr>
            <a:spLocks noGrp="1"/>
          </p:cNvSpPr>
          <p:nvPr>
            <p:ph type="dt" sz="half" idx="10"/>
          </p:nvPr>
        </p:nvSpPr>
        <p:spPr/>
        <p:txBody>
          <a:bodyPr/>
          <a:lstStyle/>
          <a:p>
            <a:fld id="{02AC24A9-CCB6-4F8D-B8DB-C2F3692CFA5A}" type="datetimeFigureOut">
              <a:rPr lang="en-US" smtClean="0"/>
              <a:t>11/2/2020</a:t>
            </a:fld>
            <a:endParaRPr lang="en-US"/>
          </a:p>
        </p:txBody>
      </p:sp>
      <p:sp>
        <p:nvSpPr>
          <p:cNvPr id="5" name="Footer Placeholder 4">
            <a:extLst>
              <a:ext uri="{FF2B5EF4-FFF2-40B4-BE49-F238E27FC236}">
                <a16:creationId xmlns:a16="http://schemas.microsoft.com/office/drawing/2014/main" id="{902F8747-FC03-46C7-B7BB-6C655301F5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124457-361F-4721-A698-C3E4E73F14D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761750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1214E05-6FBE-4C4E-884E-AED6F065E63E}" type="datetimeFigureOut">
              <a:rPr lang="en-GB" smtClean="0"/>
              <a:t>02/11/2020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83E3062-D37C-449D-9E9D-6E181507B650}" type="slidenum">
              <a:rPr lang="en-GB" smtClean="0"/>
              <a:t>‹#›</a:t>
            </a:fld>
            <a:endParaRPr lang="en-GB"/>
          </a:p>
        </p:txBody>
      </p:sp>
    </p:spTree>
    <p:extLst>
      <p:ext uri="{BB962C8B-B14F-4D97-AF65-F5344CB8AC3E}">
        <p14:creationId xmlns:p14="http://schemas.microsoft.com/office/powerpoint/2010/main" val="2115752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1214E05-6FBE-4C4E-884E-AED6F065E63E}" type="datetimeFigureOut">
              <a:rPr lang="en-GB" smtClean="0"/>
              <a:t>02/11/2020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3E3062-D37C-449D-9E9D-6E181507B650}" type="slidenum">
              <a:rPr lang="en-GB" smtClean="0"/>
              <a:t>‹#›</a:t>
            </a:fld>
            <a:endParaRPr lang="en-GB"/>
          </a:p>
        </p:txBody>
      </p:sp>
    </p:spTree>
    <p:extLst>
      <p:ext uri="{BB962C8B-B14F-4D97-AF65-F5344CB8AC3E}">
        <p14:creationId xmlns:p14="http://schemas.microsoft.com/office/powerpoint/2010/main" val="1101061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1214E05-6FBE-4C4E-884E-AED6F065E63E}" type="datetimeFigureOut">
              <a:rPr lang="en-GB" smtClean="0"/>
              <a:t>02/11/2020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83E3062-D37C-449D-9E9D-6E181507B650}" type="slidenum">
              <a:rPr lang="en-GB" smtClean="0"/>
              <a:t>‹#›</a:t>
            </a:fld>
            <a:endParaRPr lang="en-GB"/>
          </a:p>
        </p:txBody>
      </p:sp>
    </p:spTree>
    <p:extLst>
      <p:ext uri="{BB962C8B-B14F-4D97-AF65-F5344CB8AC3E}">
        <p14:creationId xmlns:p14="http://schemas.microsoft.com/office/powerpoint/2010/main" val="1273226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1214E05-6FBE-4C4E-884E-AED6F065E63E}" type="datetimeFigureOut">
              <a:rPr lang="en-GB" smtClean="0"/>
              <a:t>02/11/2020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83E3062-D37C-449D-9E9D-6E181507B650}" type="slidenum">
              <a:rPr lang="en-GB" smtClean="0"/>
              <a:t>‹#›</a:t>
            </a:fld>
            <a:endParaRPr lang="en-GB"/>
          </a:p>
        </p:txBody>
      </p:sp>
    </p:spTree>
    <p:extLst>
      <p:ext uri="{BB962C8B-B14F-4D97-AF65-F5344CB8AC3E}">
        <p14:creationId xmlns:p14="http://schemas.microsoft.com/office/powerpoint/2010/main" val="245743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14E05-6FBE-4C4E-884E-AED6F065E63E}" type="datetimeFigureOut">
              <a:rPr lang="en-GB" smtClean="0"/>
              <a:t>02/11/2020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83E3062-D37C-449D-9E9D-6E181507B650}" type="slidenum">
              <a:rPr lang="en-GB" smtClean="0"/>
              <a:t>‹#›</a:t>
            </a:fld>
            <a:endParaRPr lang="en-GB"/>
          </a:p>
        </p:txBody>
      </p:sp>
    </p:spTree>
    <p:extLst>
      <p:ext uri="{BB962C8B-B14F-4D97-AF65-F5344CB8AC3E}">
        <p14:creationId xmlns:p14="http://schemas.microsoft.com/office/powerpoint/2010/main" val="1555834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214E05-6FBE-4C4E-884E-AED6F065E63E}" type="datetimeFigureOut">
              <a:rPr lang="en-GB" smtClean="0"/>
              <a:t>02/11/2020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3E3062-D37C-449D-9E9D-6E181507B650}" type="slidenum">
              <a:rPr lang="en-GB" smtClean="0"/>
              <a:t>‹#›</a:t>
            </a:fld>
            <a:endParaRPr lang="en-GB"/>
          </a:p>
        </p:txBody>
      </p:sp>
    </p:spTree>
    <p:extLst>
      <p:ext uri="{BB962C8B-B14F-4D97-AF65-F5344CB8AC3E}">
        <p14:creationId xmlns:p14="http://schemas.microsoft.com/office/powerpoint/2010/main" val="1642921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1214E05-6FBE-4C4E-884E-AED6F065E63E}" type="datetimeFigureOut">
              <a:rPr lang="en-GB" smtClean="0"/>
              <a:t>02/11/2020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83E3062-D37C-449D-9E9D-6E181507B650}" type="slidenum">
              <a:rPr lang="en-GB" smtClean="0"/>
              <a:t>‹#›</a:t>
            </a:fld>
            <a:endParaRPr lang="en-GB"/>
          </a:p>
        </p:txBody>
      </p:sp>
    </p:spTree>
    <p:extLst>
      <p:ext uri="{BB962C8B-B14F-4D97-AF65-F5344CB8AC3E}">
        <p14:creationId xmlns:p14="http://schemas.microsoft.com/office/powerpoint/2010/main" val="290613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214E05-6FBE-4C4E-884E-AED6F065E63E}" type="datetimeFigureOut">
              <a:rPr lang="en-GB" smtClean="0"/>
              <a:t>02/11/2020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3E3062-D37C-449D-9E9D-6E181507B650}" type="slidenum">
              <a:rPr lang="en-GB" smtClean="0"/>
              <a:t>‹#›</a:t>
            </a:fld>
            <a:endParaRPr lang="en-GB"/>
          </a:p>
        </p:txBody>
      </p:sp>
    </p:spTree>
    <p:extLst>
      <p:ext uri="{BB962C8B-B14F-4D97-AF65-F5344CB8AC3E}">
        <p14:creationId xmlns:p14="http://schemas.microsoft.com/office/powerpoint/2010/main" val="3090810020"/>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511846-F2BC-4F88-9A78-E8A1AD54E7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5F43503-4891-4393-BE49-4C72E8F65C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C564C9-FDA9-45EA-8057-1129F3EABB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214E05-6FBE-4C4E-884E-AED6F065E63E}" type="datetimeFigureOut">
              <a:rPr lang="en-GB" smtClean="0"/>
              <a:t>02/11/2020</a:t>
            </a:fld>
            <a:endParaRPr lang="en-GB"/>
          </a:p>
        </p:txBody>
      </p:sp>
      <p:sp>
        <p:nvSpPr>
          <p:cNvPr id="5" name="Footer Placeholder 4">
            <a:extLst>
              <a:ext uri="{FF2B5EF4-FFF2-40B4-BE49-F238E27FC236}">
                <a16:creationId xmlns:a16="http://schemas.microsoft.com/office/drawing/2014/main" id="{9DC996B5-D1EE-49AE-A474-503E7AFB87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7C82541-4A8B-4543-BBEC-7C8B174430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3E3062-D37C-449D-9E9D-6E181507B650}" type="slidenum">
              <a:rPr lang="en-GB" smtClean="0"/>
              <a:t>‹#›</a:t>
            </a:fld>
            <a:endParaRPr lang="en-GB"/>
          </a:p>
        </p:txBody>
      </p:sp>
    </p:spTree>
    <p:extLst>
      <p:ext uri="{BB962C8B-B14F-4D97-AF65-F5344CB8AC3E}">
        <p14:creationId xmlns:p14="http://schemas.microsoft.com/office/powerpoint/2010/main" val="748903359"/>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Tracy.kennedy.ic@uhi.ac.uk" TargetMode="Externa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4"/>
              </a:gs>
              <a:gs pos="25000">
                <a:schemeClr val="accent4"/>
              </a:gs>
              <a:gs pos="94000">
                <a:schemeClr val="accent2"/>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GB" dirty="0">
                <a:solidFill>
                  <a:srgbClr val="FFFFFF"/>
                </a:solidFill>
              </a:rPr>
              <a:t>Inverness College UHI</a:t>
            </a:r>
          </a:p>
        </p:txBody>
      </p:sp>
      <p:sp>
        <p:nvSpPr>
          <p:cNvPr id="3" name="Subtitle 2"/>
          <p:cNvSpPr>
            <a:spLocks noGrp="1"/>
          </p:cNvSpPr>
          <p:nvPr>
            <p:ph type="subTitle" idx="1"/>
          </p:nvPr>
        </p:nvSpPr>
        <p:spPr>
          <a:xfrm>
            <a:off x="3043403" y="4246996"/>
            <a:ext cx="6105194" cy="1385178"/>
          </a:xfrm>
        </p:spPr>
        <p:txBody>
          <a:bodyPr>
            <a:normAutofit/>
          </a:bodyPr>
          <a:lstStyle/>
          <a:p>
            <a:r>
              <a:rPr lang="en-GB" dirty="0">
                <a:solidFill>
                  <a:srgbClr val="FFFFFF"/>
                </a:solidFill>
              </a:rPr>
              <a:t>HNC Social Sciences</a:t>
            </a:r>
          </a:p>
          <a:p>
            <a:r>
              <a:rPr lang="en-GB" dirty="0">
                <a:solidFill>
                  <a:srgbClr val="FFFFFF"/>
                </a:solidFill>
              </a:rPr>
              <a:t>History B</a:t>
            </a:r>
          </a:p>
          <a:p>
            <a:r>
              <a:rPr lang="en-GB" dirty="0">
                <a:solidFill>
                  <a:srgbClr val="FFFFFF"/>
                </a:solidFill>
              </a:rPr>
              <a:t>Semester One, Week One</a:t>
            </a:r>
          </a:p>
        </p:txBody>
      </p:sp>
    </p:spTree>
    <p:extLst>
      <p:ext uri="{BB962C8B-B14F-4D97-AF65-F5344CB8AC3E}">
        <p14:creationId xmlns:p14="http://schemas.microsoft.com/office/powerpoint/2010/main" val="3304340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6F8E0-E0FA-4A52-9875-E99BEAD235FF}"/>
              </a:ext>
            </a:extLst>
          </p:cNvPr>
          <p:cNvSpPr>
            <a:spLocks noGrp="1"/>
          </p:cNvSpPr>
          <p:nvPr>
            <p:ph type="title"/>
          </p:nvPr>
        </p:nvSpPr>
        <p:spPr/>
        <p:txBody>
          <a:bodyPr/>
          <a:lstStyle/>
          <a:p>
            <a:r>
              <a:rPr lang="en-IE" dirty="0"/>
              <a:t>Schedule for Semester One</a:t>
            </a:r>
            <a:endParaRPr lang="en-GB" dirty="0"/>
          </a:p>
        </p:txBody>
      </p:sp>
      <p:graphicFrame>
        <p:nvGraphicFramePr>
          <p:cNvPr id="4" name="Table 4">
            <a:extLst>
              <a:ext uri="{FF2B5EF4-FFF2-40B4-BE49-F238E27FC236}">
                <a16:creationId xmlns:a16="http://schemas.microsoft.com/office/drawing/2014/main" id="{2627E7FB-2090-4F9D-9B58-53988D90ED77}"/>
              </a:ext>
            </a:extLst>
          </p:cNvPr>
          <p:cNvGraphicFramePr>
            <a:graphicFrameLocks noGrp="1"/>
          </p:cNvGraphicFramePr>
          <p:nvPr>
            <p:ph idx="1"/>
            <p:extLst>
              <p:ext uri="{D42A27DB-BD31-4B8C-83A1-F6EECF244321}">
                <p14:modId xmlns:p14="http://schemas.microsoft.com/office/powerpoint/2010/main" val="480236753"/>
              </p:ext>
            </p:extLst>
          </p:nvPr>
        </p:nvGraphicFramePr>
        <p:xfrm>
          <a:off x="496955" y="1690688"/>
          <a:ext cx="11252692" cy="2966720"/>
        </p:xfrm>
        <a:graphic>
          <a:graphicData uri="http://schemas.openxmlformats.org/drawingml/2006/table">
            <a:tbl>
              <a:tblPr firstRow="1" bandRow="1">
                <a:tableStyleId>{00A15C55-8517-42AA-B614-E9B94910E393}</a:tableStyleId>
              </a:tblPr>
              <a:tblGrid>
                <a:gridCol w="794643">
                  <a:extLst>
                    <a:ext uri="{9D8B030D-6E8A-4147-A177-3AD203B41FA5}">
                      <a16:colId xmlns:a16="http://schemas.microsoft.com/office/drawing/2014/main" val="1150545346"/>
                    </a:ext>
                  </a:extLst>
                </a:gridCol>
                <a:gridCol w="982687">
                  <a:extLst>
                    <a:ext uri="{9D8B030D-6E8A-4147-A177-3AD203B41FA5}">
                      <a16:colId xmlns:a16="http://schemas.microsoft.com/office/drawing/2014/main" val="3541341298"/>
                    </a:ext>
                  </a:extLst>
                </a:gridCol>
                <a:gridCol w="3092845">
                  <a:extLst>
                    <a:ext uri="{9D8B030D-6E8A-4147-A177-3AD203B41FA5}">
                      <a16:colId xmlns:a16="http://schemas.microsoft.com/office/drawing/2014/main" val="2526073798"/>
                    </a:ext>
                  </a:extLst>
                </a:gridCol>
                <a:gridCol w="225287">
                  <a:extLst>
                    <a:ext uri="{9D8B030D-6E8A-4147-A177-3AD203B41FA5}">
                      <a16:colId xmlns:a16="http://schemas.microsoft.com/office/drawing/2014/main" val="4294348618"/>
                    </a:ext>
                  </a:extLst>
                </a:gridCol>
                <a:gridCol w="1166192">
                  <a:extLst>
                    <a:ext uri="{9D8B030D-6E8A-4147-A177-3AD203B41FA5}">
                      <a16:colId xmlns:a16="http://schemas.microsoft.com/office/drawing/2014/main" val="1138131605"/>
                    </a:ext>
                  </a:extLst>
                </a:gridCol>
                <a:gridCol w="980661">
                  <a:extLst>
                    <a:ext uri="{9D8B030D-6E8A-4147-A177-3AD203B41FA5}">
                      <a16:colId xmlns:a16="http://schemas.microsoft.com/office/drawing/2014/main" val="3167677826"/>
                    </a:ext>
                  </a:extLst>
                </a:gridCol>
                <a:gridCol w="4010377">
                  <a:extLst>
                    <a:ext uri="{9D8B030D-6E8A-4147-A177-3AD203B41FA5}">
                      <a16:colId xmlns:a16="http://schemas.microsoft.com/office/drawing/2014/main" val="660214186"/>
                    </a:ext>
                  </a:extLst>
                </a:gridCol>
              </a:tblGrid>
              <a:tr h="370840">
                <a:tc>
                  <a:txBody>
                    <a:bodyPr/>
                    <a:lstStyle/>
                    <a:p>
                      <a:r>
                        <a:rPr lang="en-IE" b="1" dirty="0"/>
                        <a:t>Week</a:t>
                      </a:r>
                      <a:endParaRPr lang="en-GB" b="1" dirty="0"/>
                    </a:p>
                  </a:txBody>
                  <a:tcPr/>
                </a:tc>
                <a:tc>
                  <a:txBody>
                    <a:bodyPr/>
                    <a:lstStyle/>
                    <a:p>
                      <a:r>
                        <a:rPr lang="en-IE" b="1" dirty="0"/>
                        <a:t>Date</a:t>
                      </a:r>
                      <a:endParaRPr lang="en-GB" b="1" dirty="0"/>
                    </a:p>
                  </a:txBody>
                  <a:tcPr/>
                </a:tc>
                <a:tc>
                  <a:txBody>
                    <a:bodyPr/>
                    <a:lstStyle/>
                    <a:p>
                      <a:r>
                        <a:rPr lang="en-IE" b="1" dirty="0"/>
                        <a:t>Topic</a:t>
                      </a:r>
                      <a:endParaRPr lang="en-GB" b="1" dirty="0"/>
                    </a:p>
                  </a:txBody>
                  <a:tcPr/>
                </a:tc>
                <a:tc rowSpan="8">
                  <a:txBody>
                    <a:bodyPr/>
                    <a:lstStyle/>
                    <a:p>
                      <a:endParaRPr lang="en-GB" b="1" dirty="0"/>
                    </a:p>
                  </a:txBody>
                  <a:tcPr/>
                </a:tc>
                <a:tc>
                  <a:txBody>
                    <a:bodyPr/>
                    <a:lstStyle/>
                    <a:p>
                      <a:r>
                        <a:rPr lang="en-IE" b="1" dirty="0"/>
                        <a:t>Week</a:t>
                      </a:r>
                      <a:endParaRPr lang="en-GB" b="1" dirty="0"/>
                    </a:p>
                  </a:txBody>
                  <a:tcPr/>
                </a:tc>
                <a:tc>
                  <a:txBody>
                    <a:bodyPr/>
                    <a:lstStyle/>
                    <a:p>
                      <a:r>
                        <a:rPr lang="en-IE" b="1" dirty="0"/>
                        <a:t>Date</a:t>
                      </a:r>
                      <a:endParaRPr lang="en-GB" b="1" dirty="0"/>
                    </a:p>
                  </a:txBody>
                  <a:tcPr/>
                </a:tc>
                <a:tc>
                  <a:txBody>
                    <a:bodyPr/>
                    <a:lstStyle/>
                    <a:p>
                      <a:r>
                        <a:rPr lang="en-IE" b="1" dirty="0"/>
                        <a:t>Topic</a:t>
                      </a:r>
                      <a:endParaRPr lang="en-GB" b="1" dirty="0"/>
                    </a:p>
                  </a:txBody>
                  <a:tcPr/>
                </a:tc>
                <a:extLst>
                  <a:ext uri="{0D108BD9-81ED-4DB2-BD59-A6C34878D82A}">
                    <a16:rowId xmlns:a16="http://schemas.microsoft.com/office/drawing/2014/main" val="102541618"/>
                  </a:ext>
                </a:extLst>
              </a:tr>
              <a:tr h="370840">
                <a:tc>
                  <a:txBody>
                    <a:bodyPr/>
                    <a:lstStyle/>
                    <a:p>
                      <a:r>
                        <a:rPr lang="en-IE" dirty="0"/>
                        <a:t>One</a:t>
                      </a:r>
                      <a:endParaRPr lang="en-GB" dirty="0"/>
                    </a:p>
                  </a:txBody>
                  <a:tcPr/>
                </a:tc>
                <a:tc>
                  <a:txBody>
                    <a:bodyPr/>
                    <a:lstStyle/>
                    <a:p>
                      <a:r>
                        <a:rPr lang="en-IE" dirty="0"/>
                        <a:t>7</a:t>
                      </a:r>
                      <a:r>
                        <a:rPr lang="en-IE" baseline="30000" dirty="0"/>
                        <a:t>th</a:t>
                      </a:r>
                      <a:r>
                        <a:rPr lang="en-IE" dirty="0"/>
                        <a:t> Sep </a:t>
                      </a:r>
                      <a:endParaRPr lang="en-GB" dirty="0"/>
                    </a:p>
                  </a:txBody>
                  <a:tcPr/>
                </a:tc>
                <a:tc>
                  <a:txBody>
                    <a:bodyPr/>
                    <a:lstStyle/>
                    <a:p>
                      <a:r>
                        <a:rPr lang="en-IE" dirty="0"/>
                        <a:t>What is History B?</a:t>
                      </a:r>
                      <a:endParaRPr lang="en-GB" dirty="0"/>
                    </a:p>
                  </a:txBody>
                  <a:tcPr/>
                </a:tc>
                <a:tc vMerge="1">
                  <a:txBody>
                    <a:bodyPr/>
                    <a:lstStyle/>
                    <a:p>
                      <a:endParaRPr lang="en-GB" dirty="0"/>
                    </a:p>
                  </a:txBody>
                  <a:tcPr/>
                </a:tc>
                <a:tc>
                  <a:txBody>
                    <a:bodyPr/>
                    <a:lstStyle/>
                    <a:p>
                      <a:r>
                        <a:rPr lang="en-IE" dirty="0"/>
                        <a:t>Eight</a:t>
                      </a:r>
                      <a:endParaRPr lang="en-GB" dirty="0"/>
                    </a:p>
                  </a:txBody>
                  <a:tcPr/>
                </a:tc>
                <a:tc>
                  <a:txBody>
                    <a:bodyPr/>
                    <a:lstStyle/>
                    <a:p>
                      <a:r>
                        <a:rPr lang="en-IE" dirty="0"/>
                        <a:t>26</a:t>
                      </a:r>
                      <a:r>
                        <a:rPr lang="en-IE" baseline="30000" dirty="0"/>
                        <a:t>th</a:t>
                      </a:r>
                      <a:r>
                        <a:rPr lang="en-IE" dirty="0"/>
                        <a:t> Oct</a:t>
                      </a:r>
                      <a:endParaRPr lang="en-GB" dirty="0"/>
                    </a:p>
                  </a:txBody>
                  <a:tcPr/>
                </a:tc>
                <a:tc>
                  <a:txBody>
                    <a:bodyPr/>
                    <a:lstStyle/>
                    <a:p>
                      <a:r>
                        <a:rPr lang="en-GB" dirty="0"/>
                        <a:t>Hitler Expands</a:t>
                      </a:r>
                    </a:p>
                  </a:txBody>
                  <a:tcPr/>
                </a:tc>
                <a:extLst>
                  <a:ext uri="{0D108BD9-81ED-4DB2-BD59-A6C34878D82A}">
                    <a16:rowId xmlns:a16="http://schemas.microsoft.com/office/drawing/2014/main" val="3921503005"/>
                  </a:ext>
                </a:extLst>
              </a:tr>
              <a:tr h="370840">
                <a:tc>
                  <a:txBody>
                    <a:bodyPr/>
                    <a:lstStyle/>
                    <a:p>
                      <a:r>
                        <a:rPr lang="en-IE" dirty="0"/>
                        <a:t>Two</a:t>
                      </a:r>
                      <a:endParaRPr lang="en-GB" dirty="0"/>
                    </a:p>
                  </a:txBody>
                  <a:tcPr/>
                </a:tc>
                <a:tc>
                  <a:txBody>
                    <a:bodyPr/>
                    <a:lstStyle/>
                    <a:p>
                      <a:r>
                        <a:rPr lang="en-IE" dirty="0"/>
                        <a:t>14</a:t>
                      </a:r>
                      <a:r>
                        <a:rPr lang="en-IE" baseline="30000" dirty="0"/>
                        <a:t>th</a:t>
                      </a:r>
                      <a:r>
                        <a:rPr lang="en-IE" dirty="0"/>
                        <a:t> Sep </a:t>
                      </a:r>
                      <a:endParaRPr lang="en-GB" dirty="0"/>
                    </a:p>
                  </a:txBody>
                  <a:tcPr/>
                </a:tc>
                <a:tc>
                  <a:txBody>
                    <a:bodyPr/>
                    <a:lstStyle/>
                    <a:p>
                      <a:r>
                        <a:rPr lang="en-IE" dirty="0"/>
                        <a:t>A recap of World War One</a:t>
                      </a:r>
                      <a:endParaRPr lang="en-GB" dirty="0"/>
                    </a:p>
                  </a:txBody>
                  <a:tcPr/>
                </a:tc>
                <a:tc vMerge="1">
                  <a:txBody>
                    <a:bodyPr/>
                    <a:lstStyle/>
                    <a:p>
                      <a:endParaRPr lang="en-GB" dirty="0"/>
                    </a:p>
                  </a:txBody>
                  <a:tcPr/>
                </a:tc>
                <a:tc>
                  <a:txBody>
                    <a:bodyPr/>
                    <a:lstStyle/>
                    <a:p>
                      <a:r>
                        <a:rPr lang="en-IE" dirty="0"/>
                        <a:t>Nine</a:t>
                      </a:r>
                      <a:endParaRPr lang="en-GB" dirty="0"/>
                    </a:p>
                  </a:txBody>
                  <a:tcPr/>
                </a:tc>
                <a:tc>
                  <a:txBody>
                    <a:bodyPr/>
                    <a:lstStyle/>
                    <a:p>
                      <a:r>
                        <a:rPr lang="en-IE" dirty="0"/>
                        <a:t>2</a:t>
                      </a:r>
                      <a:r>
                        <a:rPr lang="en-IE" baseline="30000" dirty="0"/>
                        <a:t>nd</a:t>
                      </a:r>
                      <a:r>
                        <a:rPr lang="en-IE" dirty="0"/>
                        <a:t> Nov</a:t>
                      </a:r>
                      <a:endParaRPr lang="en-GB" dirty="0"/>
                    </a:p>
                  </a:txBody>
                  <a:tcPr/>
                </a:tc>
                <a:tc>
                  <a:txBody>
                    <a:bodyPr/>
                    <a:lstStyle/>
                    <a:p>
                      <a:r>
                        <a:rPr lang="en-IE" dirty="0"/>
                        <a:t>Jewish people in Europe</a:t>
                      </a:r>
                      <a:endParaRPr lang="en-GB" dirty="0"/>
                    </a:p>
                  </a:txBody>
                  <a:tcPr/>
                </a:tc>
                <a:extLst>
                  <a:ext uri="{0D108BD9-81ED-4DB2-BD59-A6C34878D82A}">
                    <a16:rowId xmlns:a16="http://schemas.microsoft.com/office/drawing/2014/main" val="590166848"/>
                  </a:ext>
                </a:extLst>
              </a:tr>
              <a:tr h="370840">
                <a:tc>
                  <a:txBody>
                    <a:bodyPr/>
                    <a:lstStyle/>
                    <a:p>
                      <a:r>
                        <a:rPr lang="en-IE" dirty="0"/>
                        <a:t>Three</a:t>
                      </a:r>
                      <a:endParaRPr lang="en-GB" dirty="0"/>
                    </a:p>
                  </a:txBody>
                  <a:tcPr/>
                </a:tc>
                <a:tc>
                  <a:txBody>
                    <a:bodyPr/>
                    <a:lstStyle/>
                    <a:p>
                      <a:r>
                        <a:rPr lang="en-IE" dirty="0"/>
                        <a:t>21</a:t>
                      </a:r>
                      <a:r>
                        <a:rPr lang="en-IE" baseline="30000" dirty="0"/>
                        <a:t>st</a:t>
                      </a:r>
                      <a:r>
                        <a:rPr lang="en-IE" dirty="0"/>
                        <a:t> Sep </a:t>
                      </a:r>
                      <a:endParaRPr lang="en-GB" dirty="0"/>
                    </a:p>
                  </a:txBody>
                  <a:tcPr/>
                </a:tc>
                <a:tc>
                  <a:txBody>
                    <a:bodyPr/>
                    <a:lstStyle/>
                    <a:p>
                      <a:r>
                        <a:rPr lang="en-IE" dirty="0"/>
                        <a:t>The Treaty of Versailles</a:t>
                      </a:r>
                      <a:endParaRPr lang="en-GB" dirty="0"/>
                    </a:p>
                  </a:txBody>
                  <a:tcPr/>
                </a:tc>
                <a:tc vMerge="1">
                  <a:txBody>
                    <a:bodyPr/>
                    <a:lstStyle/>
                    <a:p>
                      <a:endParaRPr lang="en-GB" dirty="0"/>
                    </a:p>
                  </a:txBody>
                  <a:tcPr/>
                </a:tc>
                <a:tc>
                  <a:txBody>
                    <a:bodyPr/>
                    <a:lstStyle/>
                    <a:p>
                      <a:r>
                        <a:rPr lang="en-IE" dirty="0"/>
                        <a:t>Ten</a:t>
                      </a:r>
                      <a:endParaRPr lang="en-GB" dirty="0"/>
                    </a:p>
                  </a:txBody>
                  <a:tcPr/>
                </a:tc>
                <a:tc>
                  <a:txBody>
                    <a:bodyPr/>
                    <a:lstStyle/>
                    <a:p>
                      <a:r>
                        <a:rPr lang="en-IE" dirty="0"/>
                        <a:t>9</a:t>
                      </a:r>
                      <a:r>
                        <a:rPr lang="en-IE" baseline="30000" dirty="0"/>
                        <a:t>th</a:t>
                      </a:r>
                      <a:r>
                        <a:rPr lang="en-IE" dirty="0"/>
                        <a:t> Nov</a:t>
                      </a:r>
                      <a:endParaRPr lang="en-GB" dirty="0"/>
                    </a:p>
                  </a:txBody>
                  <a:tcPr/>
                </a:tc>
                <a:tc>
                  <a:txBody>
                    <a:bodyPr/>
                    <a:lstStyle/>
                    <a:p>
                      <a:r>
                        <a:rPr lang="en-IE" dirty="0"/>
                        <a:t>The League of Nations</a:t>
                      </a:r>
                      <a:endParaRPr lang="en-GB" dirty="0"/>
                    </a:p>
                  </a:txBody>
                  <a:tcPr/>
                </a:tc>
                <a:extLst>
                  <a:ext uri="{0D108BD9-81ED-4DB2-BD59-A6C34878D82A}">
                    <a16:rowId xmlns:a16="http://schemas.microsoft.com/office/drawing/2014/main" val="1886871377"/>
                  </a:ext>
                </a:extLst>
              </a:tr>
              <a:tr h="370840">
                <a:tc>
                  <a:txBody>
                    <a:bodyPr/>
                    <a:lstStyle/>
                    <a:p>
                      <a:r>
                        <a:rPr lang="en-IE" dirty="0"/>
                        <a:t>Four</a:t>
                      </a:r>
                      <a:endParaRPr lang="en-GB" dirty="0"/>
                    </a:p>
                  </a:txBody>
                  <a:tcPr/>
                </a:tc>
                <a:tc>
                  <a:txBody>
                    <a:bodyPr/>
                    <a:lstStyle/>
                    <a:p>
                      <a:r>
                        <a:rPr lang="en-IE" dirty="0"/>
                        <a:t>28</a:t>
                      </a:r>
                      <a:r>
                        <a:rPr lang="en-IE" baseline="30000" dirty="0"/>
                        <a:t>th</a:t>
                      </a:r>
                      <a:r>
                        <a:rPr lang="en-IE" dirty="0"/>
                        <a:t> Sep</a:t>
                      </a:r>
                      <a:endParaRPr lang="en-GB" dirty="0"/>
                    </a:p>
                  </a:txBody>
                  <a:tcPr/>
                </a:tc>
                <a:tc>
                  <a:txBody>
                    <a:bodyPr/>
                    <a:lstStyle/>
                    <a:p>
                      <a:r>
                        <a:rPr lang="en-IE" dirty="0"/>
                        <a:t>The Great Depression</a:t>
                      </a:r>
                      <a:endParaRPr lang="en-GB" dirty="0"/>
                    </a:p>
                  </a:txBody>
                  <a:tcPr/>
                </a:tc>
                <a:tc vMerge="1">
                  <a:txBody>
                    <a:bodyPr/>
                    <a:lstStyle/>
                    <a:p>
                      <a:endParaRPr lang="en-GB" dirty="0"/>
                    </a:p>
                  </a:txBody>
                  <a:tcPr/>
                </a:tc>
                <a:tc>
                  <a:txBody>
                    <a:bodyPr/>
                    <a:lstStyle/>
                    <a:p>
                      <a:r>
                        <a:rPr lang="en-IE" dirty="0"/>
                        <a:t>Eleven</a:t>
                      </a:r>
                      <a:endParaRPr lang="en-GB" dirty="0"/>
                    </a:p>
                  </a:txBody>
                  <a:tcPr/>
                </a:tc>
                <a:tc>
                  <a:txBody>
                    <a:bodyPr/>
                    <a:lstStyle/>
                    <a:p>
                      <a:r>
                        <a:rPr lang="en-IE" dirty="0"/>
                        <a:t>16</a:t>
                      </a:r>
                      <a:r>
                        <a:rPr lang="en-IE" baseline="30000" dirty="0"/>
                        <a:t>th</a:t>
                      </a:r>
                      <a:r>
                        <a:rPr lang="en-IE" dirty="0"/>
                        <a:t> Nov</a:t>
                      </a:r>
                      <a:endParaRPr lang="en-GB" dirty="0"/>
                    </a:p>
                  </a:txBody>
                  <a:tcPr/>
                </a:tc>
                <a:tc>
                  <a:txBody>
                    <a:bodyPr/>
                    <a:lstStyle/>
                    <a:p>
                      <a:r>
                        <a:rPr lang="en-IE" dirty="0"/>
                        <a:t>Essay writing and referencing workshop</a:t>
                      </a:r>
                      <a:endParaRPr lang="en-GB" dirty="0"/>
                    </a:p>
                  </a:txBody>
                  <a:tcPr/>
                </a:tc>
                <a:extLst>
                  <a:ext uri="{0D108BD9-81ED-4DB2-BD59-A6C34878D82A}">
                    <a16:rowId xmlns:a16="http://schemas.microsoft.com/office/drawing/2014/main" val="2574509588"/>
                  </a:ext>
                </a:extLst>
              </a:tr>
              <a:tr h="370840">
                <a:tc>
                  <a:txBody>
                    <a:bodyPr/>
                    <a:lstStyle/>
                    <a:p>
                      <a:r>
                        <a:rPr lang="en-IE" dirty="0"/>
                        <a:t>Five</a:t>
                      </a:r>
                      <a:endParaRPr lang="en-GB" dirty="0"/>
                    </a:p>
                  </a:txBody>
                  <a:tcPr/>
                </a:tc>
                <a:tc>
                  <a:txBody>
                    <a:bodyPr/>
                    <a:lstStyle/>
                    <a:p>
                      <a:r>
                        <a:rPr lang="en-IE" dirty="0"/>
                        <a:t>5</a:t>
                      </a:r>
                      <a:r>
                        <a:rPr lang="en-IE" baseline="30000" dirty="0"/>
                        <a:t>th</a:t>
                      </a:r>
                      <a:r>
                        <a:rPr lang="en-IE" dirty="0"/>
                        <a:t> Oct</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Rise of Hitler</a:t>
                      </a:r>
                    </a:p>
                  </a:txBody>
                  <a:tcPr/>
                </a:tc>
                <a:tc vMerge="1">
                  <a:txBody>
                    <a:bodyPr/>
                    <a:lstStyle/>
                    <a:p>
                      <a:endParaRPr lang="en-GB" dirty="0"/>
                    </a:p>
                  </a:txBody>
                  <a:tcPr/>
                </a:tc>
                <a:tc>
                  <a:txBody>
                    <a:bodyPr/>
                    <a:lstStyle/>
                    <a:p>
                      <a:r>
                        <a:rPr lang="en-IE" dirty="0"/>
                        <a:t>Twelve</a:t>
                      </a:r>
                      <a:endParaRPr lang="en-GB" dirty="0"/>
                    </a:p>
                  </a:txBody>
                  <a:tcPr/>
                </a:tc>
                <a:tc>
                  <a:txBody>
                    <a:bodyPr/>
                    <a:lstStyle/>
                    <a:p>
                      <a:r>
                        <a:rPr lang="en-IE" dirty="0"/>
                        <a:t>23</a:t>
                      </a:r>
                      <a:r>
                        <a:rPr lang="en-IE" baseline="30000" dirty="0"/>
                        <a:t>rd</a:t>
                      </a:r>
                      <a:r>
                        <a:rPr lang="en-IE" dirty="0"/>
                        <a:t> Nov</a:t>
                      </a:r>
                      <a:endParaRPr lang="en-GB" dirty="0"/>
                    </a:p>
                  </a:txBody>
                  <a:tcPr/>
                </a:tc>
                <a:tc>
                  <a:txBody>
                    <a:bodyPr/>
                    <a:lstStyle/>
                    <a:p>
                      <a:r>
                        <a:rPr lang="en-IE" dirty="0"/>
                        <a:t>The end of the League of Nations</a:t>
                      </a:r>
                      <a:endParaRPr lang="en-GB" dirty="0"/>
                    </a:p>
                  </a:txBody>
                  <a:tcPr/>
                </a:tc>
                <a:extLst>
                  <a:ext uri="{0D108BD9-81ED-4DB2-BD59-A6C34878D82A}">
                    <a16:rowId xmlns:a16="http://schemas.microsoft.com/office/drawing/2014/main" val="1598617540"/>
                  </a:ext>
                </a:extLst>
              </a:tr>
              <a:tr h="370840">
                <a:tc>
                  <a:txBody>
                    <a:bodyPr/>
                    <a:lstStyle/>
                    <a:p>
                      <a:r>
                        <a:rPr lang="en-GB" dirty="0"/>
                        <a:t>Six</a:t>
                      </a:r>
                    </a:p>
                  </a:txBody>
                  <a:tcPr/>
                </a:tc>
                <a:tc>
                  <a:txBody>
                    <a:bodyPr/>
                    <a:lstStyle/>
                    <a:p>
                      <a:r>
                        <a:rPr lang="en-IE" dirty="0"/>
                        <a:t>12</a:t>
                      </a:r>
                      <a:r>
                        <a:rPr lang="en-IE" baseline="30000" dirty="0"/>
                        <a:t>th</a:t>
                      </a:r>
                      <a:r>
                        <a:rPr lang="en-IE" dirty="0"/>
                        <a:t> Oct</a:t>
                      </a:r>
                      <a:endParaRPr lang="en-GB" dirty="0"/>
                    </a:p>
                  </a:txBody>
                  <a:tcPr/>
                </a:tc>
                <a:tc>
                  <a:txBody>
                    <a:bodyPr/>
                    <a:lstStyle/>
                    <a:p>
                      <a:r>
                        <a:rPr lang="en-IE" dirty="0"/>
                        <a:t>Reading Week – no class</a:t>
                      </a:r>
                    </a:p>
                  </a:txBody>
                  <a:tcPr/>
                </a:tc>
                <a:tc vMerge="1">
                  <a:txBody>
                    <a:bodyPr/>
                    <a:lstStyle/>
                    <a:p>
                      <a:endParaRPr lang="en-GB" dirty="0"/>
                    </a:p>
                  </a:txBody>
                  <a:tcPr/>
                </a:tc>
                <a:tc>
                  <a:txBody>
                    <a:bodyPr/>
                    <a:lstStyle/>
                    <a:p>
                      <a:r>
                        <a:rPr lang="en-IE" dirty="0"/>
                        <a:t>Thirteen</a:t>
                      </a:r>
                      <a:endParaRPr lang="en-GB" dirty="0"/>
                    </a:p>
                  </a:txBody>
                  <a:tcPr/>
                </a:tc>
                <a:tc>
                  <a:txBody>
                    <a:bodyPr/>
                    <a:lstStyle/>
                    <a:p>
                      <a:r>
                        <a:rPr lang="en-IE" dirty="0"/>
                        <a:t>30</a:t>
                      </a:r>
                      <a:r>
                        <a:rPr lang="en-IE" baseline="30000" dirty="0"/>
                        <a:t>th</a:t>
                      </a:r>
                      <a:r>
                        <a:rPr lang="en-IE" dirty="0"/>
                        <a:t> Nov</a:t>
                      </a:r>
                      <a:endParaRPr lang="en-GB" dirty="0"/>
                    </a:p>
                  </a:txBody>
                  <a:tcPr/>
                </a:tc>
                <a:tc>
                  <a:txBody>
                    <a:bodyPr/>
                    <a:lstStyle/>
                    <a:p>
                      <a:r>
                        <a:rPr lang="en-IE" dirty="0"/>
                        <a:t>Abyssinia and the Spanish Civil War</a:t>
                      </a:r>
                      <a:endParaRPr lang="en-GB" dirty="0"/>
                    </a:p>
                  </a:txBody>
                  <a:tcPr/>
                </a:tc>
                <a:extLst>
                  <a:ext uri="{0D108BD9-81ED-4DB2-BD59-A6C34878D82A}">
                    <a16:rowId xmlns:a16="http://schemas.microsoft.com/office/drawing/2014/main" val="2234060925"/>
                  </a:ext>
                </a:extLst>
              </a:tr>
              <a:tr h="370840">
                <a:tc>
                  <a:txBody>
                    <a:bodyPr/>
                    <a:lstStyle/>
                    <a:p>
                      <a:r>
                        <a:rPr lang="en-IE" dirty="0"/>
                        <a:t>Seven</a:t>
                      </a:r>
                      <a:endParaRPr lang="en-GB" dirty="0"/>
                    </a:p>
                  </a:txBody>
                  <a:tcPr/>
                </a:tc>
                <a:tc>
                  <a:txBody>
                    <a:bodyPr/>
                    <a:lstStyle/>
                    <a:p>
                      <a:r>
                        <a:rPr lang="en-IE" dirty="0"/>
                        <a:t>19</a:t>
                      </a:r>
                      <a:r>
                        <a:rPr lang="en-IE" baseline="30000" dirty="0"/>
                        <a:t>th</a:t>
                      </a:r>
                      <a:r>
                        <a:rPr lang="en-IE" dirty="0"/>
                        <a:t> Oct</a:t>
                      </a:r>
                      <a:endParaRPr lang="en-GB" dirty="0"/>
                    </a:p>
                  </a:txBody>
                  <a:tcPr/>
                </a:tc>
                <a:tc>
                  <a:txBody>
                    <a:bodyPr/>
                    <a:lstStyle/>
                    <a:p>
                      <a:r>
                        <a:rPr lang="en-GB" dirty="0"/>
                        <a:t>Hitler Consolidates</a:t>
                      </a:r>
                    </a:p>
                  </a:txBody>
                  <a:tcPr/>
                </a:tc>
                <a:tc vMerge="1">
                  <a:txBody>
                    <a:bodyPr/>
                    <a:lstStyle/>
                    <a:p>
                      <a:endParaRPr lang="en-GB" dirty="0"/>
                    </a:p>
                  </a:txBody>
                  <a:tcPr/>
                </a:tc>
                <a:tc>
                  <a:txBody>
                    <a:bodyPr/>
                    <a:lstStyle/>
                    <a:p>
                      <a:r>
                        <a:rPr lang="en-IE" dirty="0"/>
                        <a:t>Fourteen</a:t>
                      </a:r>
                      <a:endParaRPr lang="en-GB" dirty="0"/>
                    </a:p>
                  </a:txBody>
                  <a:tcPr/>
                </a:tc>
                <a:tc>
                  <a:txBody>
                    <a:bodyPr/>
                    <a:lstStyle/>
                    <a:p>
                      <a:r>
                        <a:rPr lang="en-IE" dirty="0"/>
                        <a:t>7</a:t>
                      </a:r>
                      <a:r>
                        <a:rPr lang="en-IE" baseline="30000" dirty="0"/>
                        <a:t>th</a:t>
                      </a:r>
                      <a:r>
                        <a:rPr lang="en-IE" dirty="0"/>
                        <a:t> Dec</a:t>
                      </a:r>
                      <a:endParaRPr lang="en-GB" dirty="0"/>
                    </a:p>
                  </a:txBody>
                  <a:tcPr/>
                </a:tc>
                <a:tc>
                  <a:txBody>
                    <a:bodyPr/>
                    <a:lstStyle/>
                    <a:p>
                      <a:r>
                        <a:rPr lang="en-IE" dirty="0"/>
                        <a:t>Appeasement</a:t>
                      </a:r>
                    </a:p>
                  </a:txBody>
                  <a:tcPr/>
                </a:tc>
                <a:extLst>
                  <a:ext uri="{0D108BD9-81ED-4DB2-BD59-A6C34878D82A}">
                    <a16:rowId xmlns:a16="http://schemas.microsoft.com/office/drawing/2014/main" val="1029597033"/>
                  </a:ext>
                </a:extLst>
              </a:tr>
            </a:tbl>
          </a:graphicData>
        </a:graphic>
      </p:graphicFrame>
      <p:sp>
        <p:nvSpPr>
          <p:cNvPr id="5" name="TextBox 4">
            <a:extLst>
              <a:ext uri="{FF2B5EF4-FFF2-40B4-BE49-F238E27FC236}">
                <a16:creationId xmlns:a16="http://schemas.microsoft.com/office/drawing/2014/main" id="{163DECEB-4625-4037-88CE-F78CF2B6097C}"/>
              </a:ext>
            </a:extLst>
          </p:cNvPr>
          <p:cNvSpPr txBox="1"/>
          <p:nvPr/>
        </p:nvSpPr>
        <p:spPr>
          <a:xfrm>
            <a:off x="2451652" y="5167312"/>
            <a:ext cx="7460974" cy="923330"/>
          </a:xfrm>
          <a:prstGeom prst="rect">
            <a:avLst/>
          </a:prstGeom>
          <a:noFill/>
        </p:spPr>
        <p:txBody>
          <a:bodyPr wrap="square">
            <a:spAutoFit/>
          </a:bodyPr>
          <a:lstStyle/>
          <a:p>
            <a:pPr algn="ctr"/>
            <a:r>
              <a:rPr lang="en-GB" dirty="0"/>
              <a:t>Your essay is due by 5pm 18th Dec. Week fifteen (14</a:t>
            </a:r>
            <a:r>
              <a:rPr lang="en-GB" baseline="30000" dirty="0"/>
              <a:t>th</a:t>
            </a:r>
            <a:r>
              <a:rPr lang="en-GB" dirty="0"/>
              <a:t> Dec) will be spent continuing to write your essay where I am at hand to support you with any questions. </a:t>
            </a:r>
            <a:endParaRPr lang="en-IE" dirty="0"/>
          </a:p>
        </p:txBody>
      </p:sp>
    </p:spTree>
    <p:extLst>
      <p:ext uri="{BB962C8B-B14F-4D97-AF65-F5344CB8AC3E}">
        <p14:creationId xmlns:p14="http://schemas.microsoft.com/office/powerpoint/2010/main" val="15619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8CF1C-B175-4B3D-86C6-66EE5DB22A2D}"/>
              </a:ext>
            </a:extLst>
          </p:cNvPr>
          <p:cNvSpPr>
            <a:spLocks noGrp="1"/>
          </p:cNvSpPr>
          <p:nvPr>
            <p:ph type="title"/>
          </p:nvPr>
        </p:nvSpPr>
        <p:spPr>
          <a:xfrm>
            <a:off x="655320" y="365125"/>
            <a:ext cx="5120114" cy="1692794"/>
          </a:xfrm>
        </p:spPr>
        <p:txBody>
          <a:bodyPr>
            <a:normAutofit/>
          </a:bodyPr>
          <a:lstStyle/>
          <a:p>
            <a:r>
              <a:rPr lang="en-IE"/>
              <a:t>Reading List</a:t>
            </a:r>
            <a:endParaRPr lang="en-GB"/>
          </a:p>
        </p:txBody>
      </p:sp>
      <p:cxnSp>
        <p:nvCxnSpPr>
          <p:cNvPr id="10" name="Straight Arrow Connector 9">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D9FCB29-A889-491C-8E5D-C605B6DF9467}"/>
              </a:ext>
            </a:extLst>
          </p:cNvPr>
          <p:cNvSpPr>
            <a:spLocks noGrp="1"/>
          </p:cNvSpPr>
          <p:nvPr>
            <p:ph idx="1"/>
          </p:nvPr>
        </p:nvSpPr>
        <p:spPr>
          <a:xfrm>
            <a:off x="655321" y="2575034"/>
            <a:ext cx="5440679" cy="3462228"/>
          </a:xfrm>
        </p:spPr>
        <p:txBody>
          <a:bodyPr>
            <a:normAutofit/>
          </a:bodyPr>
          <a:lstStyle/>
          <a:p>
            <a:pPr marL="0" indent="0">
              <a:buNone/>
            </a:pPr>
            <a:r>
              <a:rPr lang="en-IE" sz="1700" dirty="0"/>
              <a:t>There are four books you will need access to for this course. There are three copies in the library, but they are only released for a two week period loan. </a:t>
            </a:r>
          </a:p>
          <a:p>
            <a:r>
              <a:rPr lang="en-GB" sz="1700" dirty="0"/>
              <a:t>Overy, R.J. &amp; Wheatcroft, A. 2009, </a:t>
            </a:r>
            <a:r>
              <a:rPr lang="en-GB" sz="1700" i="1" dirty="0"/>
              <a:t>The Road to War</a:t>
            </a:r>
            <a:r>
              <a:rPr lang="en-GB" sz="1700" dirty="0"/>
              <a:t>, Rev. and updated edition, Vintage Books, London.                  Available as an e-book through the university library.</a:t>
            </a:r>
          </a:p>
          <a:p>
            <a:r>
              <a:rPr lang="en-GB" sz="1700" dirty="0"/>
              <a:t>Rothwell, V. 2001, </a:t>
            </a:r>
            <a:r>
              <a:rPr lang="en-GB" sz="1700" i="1" dirty="0"/>
              <a:t>The Origins of the Second World War</a:t>
            </a:r>
            <a:r>
              <a:rPr lang="en-GB" sz="1700" dirty="0"/>
              <a:t>, Manchester University Press, Manchester.</a:t>
            </a:r>
          </a:p>
          <a:p>
            <a:r>
              <a:rPr lang="en-GB" sz="1700" dirty="0"/>
              <a:t>Hastings, M. 2011, </a:t>
            </a:r>
            <a:r>
              <a:rPr lang="en-GB" sz="1700" i="1" dirty="0"/>
              <a:t>All Hell let Loose: the World at War 1939-45</a:t>
            </a:r>
            <a:r>
              <a:rPr lang="en-GB" sz="1700" dirty="0"/>
              <a:t>, Harper Press, London.</a:t>
            </a:r>
          </a:p>
          <a:p>
            <a:r>
              <a:rPr lang="en-GB" sz="1700" dirty="0"/>
              <a:t>Overy, R.J. 2006, </a:t>
            </a:r>
            <a:r>
              <a:rPr lang="en-GB" sz="1700" i="1" dirty="0"/>
              <a:t>Why the Allies Won</a:t>
            </a:r>
            <a:r>
              <a:rPr lang="en-GB" sz="1700" dirty="0"/>
              <a:t>, Pimlico, London. Available as an e-book through the university library.</a:t>
            </a:r>
          </a:p>
          <a:p>
            <a:pPr marL="0" indent="0">
              <a:buNone/>
            </a:pPr>
            <a:endParaRPr lang="en-GB" sz="1700" dirty="0"/>
          </a:p>
        </p:txBody>
      </p:sp>
      <p:pic>
        <p:nvPicPr>
          <p:cNvPr id="5" name="Picture 4">
            <a:extLst>
              <a:ext uri="{FF2B5EF4-FFF2-40B4-BE49-F238E27FC236}">
                <a16:creationId xmlns:a16="http://schemas.microsoft.com/office/drawing/2014/main" id="{D0D2C6DB-F173-4813-AF57-D2B3A1CA5D67}"/>
              </a:ext>
            </a:extLst>
          </p:cNvPr>
          <p:cNvPicPr>
            <a:picLocks noChangeAspect="1"/>
          </p:cNvPicPr>
          <p:nvPr/>
        </p:nvPicPr>
        <p:blipFill rotWithShape="1">
          <a:blip r:embed="rId2"/>
          <a:srcRect l="7186" r="31826" b="-1"/>
          <a:stretch/>
        </p:blipFill>
        <p:spPr>
          <a:xfrm>
            <a:off x="5878849" y="10"/>
            <a:ext cx="6313150" cy="6857987"/>
          </a:xfrm>
          <a:custGeom>
            <a:avLst/>
            <a:gdLst/>
            <a:ahLst/>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627346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385623-1E56-43A2-9027-A4B18EE9DCDB}"/>
              </a:ext>
            </a:extLst>
          </p:cNvPr>
          <p:cNvSpPr>
            <a:spLocks noGrp="1"/>
          </p:cNvSpPr>
          <p:nvPr>
            <p:ph type="title"/>
          </p:nvPr>
        </p:nvSpPr>
        <p:spPr>
          <a:xfrm>
            <a:off x="808638" y="386930"/>
            <a:ext cx="9236700" cy="1188950"/>
          </a:xfrm>
        </p:spPr>
        <p:txBody>
          <a:bodyPr anchor="b">
            <a:normAutofit/>
          </a:bodyPr>
          <a:lstStyle/>
          <a:p>
            <a:r>
              <a:rPr lang="en-IE" sz="4600"/>
              <a:t>What will be expected of me in class?</a:t>
            </a:r>
            <a:endParaRPr lang="en-GB" sz="46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D36CA80-E4AC-436B-99A7-C565E544C052}"/>
              </a:ext>
            </a:extLst>
          </p:cNvPr>
          <p:cNvSpPr>
            <a:spLocks noGrp="1"/>
          </p:cNvSpPr>
          <p:nvPr>
            <p:ph idx="1"/>
          </p:nvPr>
        </p:nvSpPr>
        <p:spPr>
          <a:xfrm>
            <a:off x="793660" y="2377441"/>
            <a:ext cx="10143668" cy="3657600"/>
          </a:xfrm>
        </p:spPr>
        <p:txBody>
          <a:bodyPr anchor="ctr">
            <a:normAutofit/>
          </a:bodyPr>
          <a:lstStyle/>
          <a:p>
            <a:pPr marL="0" indent="0">
              <a:buNone/>
            </a:pPr>
            <a:r>
              <a:rPr lang="en-GB" sz="1900" dirty="0"/>
              <a:t>Whilst I will lead each class, you will be expected to participate in the discussion and contribute generally to the class. If this fills you with dread, please come and talk to me. Class discussion is very important as not only does it give me an idea of how you are understanding the content, but it will encourage other students to talk and help you bounce ideas off each other. </a:t>
            </a:r>
          </a:p>
          <a:p>
            <a:pPr marL="0" indent="0">
              <a:buNone/>
            </a:pPr>
            <a:r>
              <a:rPr lang="en-GB" sz="1900" dirty="0"/>
              <a:t>You must come to class prepared. You will always be told what you have to do to prepare for the following week’s class. Normally, this involves reading through the learning materials on Brightspace and a chapter in a book.</a:t>
            </a:r>
          </a:p>
          <a:p>
            <a:pPr marL="0" indent="0">
              <a:buNone/>
            </a:pPr>
            <a:r>
              <a:rPr lang="en-GB" sz="1900" dirty="0"/>
              <a:t>Note down anything you are unsure of and ask questions.</a:t>
            </a:r>
          </a:p>
          <a:p>
            <a:pPr marL="0" indent="0">
              <a:buNone/>
            </a:pPr>
            <a:r>
              <a:rPr lang="en-GB" sz="1900" dirty="0"/>
              <a:t>Support each other!</a:t>
            </a:r>
          </a:p>
        </p:txBody>
      </p:sp>
    </p:spTree>
    <p:extLst>
      <p:ext uri="{BB962C8B-B14F-4D97-AF65-F5344CB8AC3E}">
        <p14:creationId xmlns:p14="http://schemas.microsoft.com/office/powerpoint/2010/main" val="1684054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B30104E-3E76-4220-9FCB-D7A440A36FD1}"/>
              </a:ext>
            </a:extLst>
          </p:cNvPr>
          <p:cNvSpPr>
            <a:spLocks noGrp="1"/>
          </p:cNvSpPr>
          <p:nvPr>
            <p:ph type="title"/>
          </p:nvPr>
        </p:nvSpPr>
        <p:spPr>
          <a:xfrm>
            <a:off x="838200" y="365125"/>
            <a:ext cx="10515600" cy="1325563"/>
          </a:xfrm>
        </p:spPr>
        <p:txBody>
          <a:bodyPr>
            <a:normAutofit/>
          </a:bodyPr>
          <a:lstStyle/>
          <a:p>
            <a:r>
              <a:rPr lang="en-IE" dirty="0"/>
              <a:t>Class etiquette</a:t>
            </a:r>
            <a:endParaRPr lang="en-GB" dirty="0"/>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507C655-677F-4007-BA00-C58D52D7666D}"/>
              </a:ext>
            </a:extLst>
          </p:cNvPr>
          <p:cNvSpPr>
            <a:spLocks noGrp="1"/>
          </p:cNvSpPr>
          <p:nvPr>
            <p:ph idx="1"/>
          </p:nvPr>
        </p:nvSpPr>
        <p:spPr>
          <a:xfrm>
            <a:off x="838199" y="1825625"/>
            <a:ext cx="11189677" cy="3266880"/>
          </a:xfrm>
        </p:spPr>
        <p:txBody>
          <a:bodyPr>
            <a:normAutofit/>
          </a:bodyPr>
          <a:lstStyle/>
          <a:p>
            <a:pPr marL="0" indent="0">
              <a:buNone/>
            </a:pPr>
            <a:r>
              <a:rPr lang="en-IE" sz="2400" dirty="0"/>
              <a:t>Whether we are online, or in the classroom, the same etiquette should be applied:</a:t>
            </a:r>
          </a:p>
          <a:p>
            <a:r>
              <a:rPr lang="en-IE" sz="2400" dirty="0"/>
              <a:t>Be nice to each other. You do not know what other people have going on in their lives.</a:t>
            </a:r>
          </a:p>
          <a:p>
            <a:r>
              <a:rPr lang="en-IE" sz="2400" dirty="0"/>
              <a:t>If someone is talking – please do not talk over them or start doing something else.</a:t>
            </a:r>
          </a:p>
          <a:p>
            <a:r>
              <a:rPr lang="en-IE" sz="2400" dirty="0"/>
              <a:t>You do not need to check your mobile phone. If you are on your phone, you are not learning!</a:t>
            </a:r>
          </a:p>
          <a:p>
            <a:r>
              <a:rPr lang="en-IE" sz="2400" dirty="0"/>
              <a:t>Above all, if you are not sure about anything – ask! If you are too shy to confess you do not understand something in class, either catch me at the end of the class, or send me an email.</a:t>
            </a:r>
            <a:endParaRPr lang="en-GB" sz="2400" dirty="0"/>
          </a:p>
        </p:txBody>
      </p:sp>
    </p:spTree>
    <p:extLst>
      <p:ext uri="{BB962C8B-B14F-4D97-AF65-F5344CB8AC3E}">
        <p14:creationId xmlns:p14="http://schemas.microsoft.com/office/powerpoint/2010/main" val="2197810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9">
            <a:extLst>
              <a:ext uri="{FF2B5EF4-FFF2-40B4-BE49-F238E27FC236}">
                <a16:creationId xmlns:a16="http://schemas.microsoft.com/office/drawing/2014/main" id="{7FEAE179-C525-48F3-AD47-0E9E2B6F2E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0E5375-B838-4F44-854D-5AA6225A7882}"/>
              </a:ext>
            </a:extLst>
          </p:cNvPr>
          <p:cNvSpPr>
            <a:spLocks noGrp="1"/>
          </p:cNvSpPr>
          <p:nvPr>
            <p:ph type="title"/>
          </p:nvPr>
        </p:nvSpPr>
        <p:spPr>
          <a:xfrm>
            <a:off x="517889" y="4883544"/>
            <a:ext cx="3876086" cy="1556907"/>
          </a:xfrm>
        </p:spPr>
        <p:txBody>
          <a:bodyPr anchor="ctr">
            <a:normAutofit/>
          </a:bodyPr>
          <a:lstStyle/>
          <a:p>
            <a:r>
              <a:rPr lang="en-IE" sz="3200" dirty="0"/>
              <a:t>Safe spaces and upsetting content</a:t>
            </a:r>
            <a:endParaRPr lang="en-GB" sz="3200" dirty="0"/>
          </a:p>
        </p:txBody>
      </p:sp>
      <p:sp>
        <p:nvSpPr>
          <p:cNvPr id="22" name="Rectangle 21">
            <a:extLst>
              <a:ext uri="{FF2B5EF4-FFF2-40B4-BE49-F238E27FC236}">
                <a16:creationId xmlns:a16="http://schemas.microsoft.com/office/drawing/2014/main" id="{95C8260E-968F-44E8-A823-ABB431311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8658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7889" y="0"/>
            <a:ext cx="11231745" cy="458818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C949DF49-7EDA-40D5-952C-751503EAB422}"/>
              </a:ext>
            </a:extLst>
          </p:cNvPr>
          <p:cNvPicPr>
            <a:picLocks noChangeAspect="1"/>
          </p:cNvPicPr>
          <p:nvPr/>
        </p:nvPicPr>
        <p:blipFill rotWithShape="1">
          <a:blip r:embed="rId2"/>
          <a:srcRect t="1839"/>
          <a:stretch/>
        </p:blipFill>
        <p:spPr>
          <a:xfrm>
            <a:off x="2995375" y="417549"/>
            <a:ext cx="6201250" cy="2313135"/>
          </a:xfrm>
          <a:prstGeom prst="rect">
            <a:avLst/>
          </a:prstGeom>
          <a:noFill/>
          <a:ln w="12700">
            <a:solidFill>
              <a:srgbClr val="FFC000"/>
            </a:solidFill>
          </a:ln>
        </p:spPr>
      </p:pic>
      <p:sp>
        <p:nvSpPr>
          <p:cNvPr id="26" name="Rectangle 25">
            <a:extLst>
              <a:ext uri="{FF2B5EF4-FFF2-40B4-BE49-F238E27FC236}">
                <a16:creationId xmlns:a16="http://schemas.microsoft.com/office/drawing/2014/main" id="{FE43805F-24A6-46A4-B19B-54F2834735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001107" y="5661132"/>
            <a:ext cx="1463040"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E54F51B-6D5A-45F6-8AFD-1FA1F2FA6576}"/>
              </a:ext>
            </a:extLst>
          </p:cNvPr>
          <p:cNvSpPr>
            <a:spLocks noGrp="1"/>
          </p:cNvSpPr>
          <p:nvPr>
            <p:ph idx="1"/>
          </p:nvPr>
        </p:nvSpPr>
        <p:spPr>
          <a:xfrm>
            <a:off x="5162719" y="4883544"/>
            <a:ext cx="6586915" cy="1556907"/>
          </a:xfrm>
        </p:spPr>
        <p:txBody>
          <a:bodyPr anchor="ctr">
            <a:normAutofit/>
          </a:bodyPr>
          <a:lstStyle/>
          <a:p>
            <a:pPr marL="0" indent="0">
              <a:buNone/>
            </a:pPr>
            <a:r>
              <a:rPr lang="en-IE" sz="1700" dirty="0"/>
              <a:t>As part of HNC History B, we look at persecution of Jewish people in Nazi Germany and the Holocaust. This, of course, contains very upsetting information on Jewish, gypsy, gay and disabled ‘undesirables’. You will be warned the week before about any upsetting content, and the week concerned will have a red marker to remind you like in the picture above.</a:t>
            </a:r>
            <a:endParaRPr lang="en-GB" sz="1700" dirty="0"/>
          </a:p>
        </p:txBody>
      </p:sp>
    </p:spTree>
    <p:extLst>
      <p:ext uri="{BB962C8B-B14F-4D97-AF65-F5344CB8AC3E}">
        <p14:creationId xmlns:p14="http://schemas.microsoft.com/office/powerpoint/2010/main" val="487571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D41842-E159-46BD-AF9F-5FCC150ECB55}"/>
              </a:ext>
            </a:extLst>
          </p:cNvPr>
          <p:cNvSpPr>
            <a:spLocks noGrp="1"/>
          </p:cNvSpPr>
          <p:nvPr>
            <p:ph type="title"/>
          </p:nvPr>
        </p:nvSpPr>
        <p:spPr>
          <a:xfrm>
            <a:off x="808638" y="386930"/>
            <a:ext cx="9236700" cy="1188950"/>
          </a:xfrm>
        </p:spPr>
        <p:txBody>
          <a:bodyPr anchor="b">
            <a:normAutofit/>
          </a:bodyPr>
          <a:lstStyle/>
          <a:p>
            <a:r>
              <a:rPr lang="en-IE" sz="5000"/>
              <a:t>Safe spaces and upsetting content</a:t>
            </a:r>
            <a:endParaRPr lang="en-GB" sz="500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469D8D9-6C11-4BB7-84F8-279881A93A50}"/>
              </a:ext>
            </a:extLst>
          </p:cNvPr>
          <p:cNvSpPr>
            <a:spLocks noGrp="1"/>
          </p:cNvSpPr>
          <p:nvPr>
            <p:ph idx="1"/>
          </p:nvPr>
        </p:nvSpPr>
        <p:spPr>
          <a:xfrm>
            <a:off x="793660" y="2599509"/>
            <a:ext cx="10143668" cy="3435531"/>
          </a:xfrm>
        </p:spPr>
        <p:txBody>
          <a:bodyPr anchor="ctr">
            <a:normAutofit/>
          </a:bodyPr>
          <a:lstStyle/>
          <a:p>
            <a:pPr marL="0" indent="0">
              <a:buNone/>
            </a:pPr>
            <a:r>
              <a:rPr lang="en-IE" sz="2400" dirty="0"/>
              <a:t>If, when you are preparing for the class, you find that the content is especially upsetting and you think you might struggle during the class, </a:t>
            </a:r>
            <a:r>
              <a:rPr lang="en-IE" sz="2400" u="sng" dirty="0"/>
              <a:t>please</a:t>
            </a:r>
            <a:r>
              <a:rPr lang="en-IE" sz="2400" dirty="0"/>
              <a:t> let me know. We can have a chat and put some support in place for you. </a:t>
            </a:r>
          </a:p>
          <a:p>
            <a:pPr marL="0" indent="0">
              <a:buNone/>
            </a:pPr>
            <a:r>
              <a:rPr lang="en-IE" sz="2400" dirty="0"/>
              <a:t>My classroom is a safe space where students can talk about anything that upsets them, and be reassured that they can talk in a supportive environment. </a:t>
            </a:r>
            <a:endParaRPr lang="en-GB" sz="2400" dirty="0"/>
          </a:p>
        </p:txBody>
      </p:sp>
    </p:spTree>
    <p:extLst>
      <p:ext uri="{BB962C8B-B14F-4D97-AF65-F5344CB8AC3E}">
        <p14:creationId xmlns:p14="http://schemas.microsoft.com/office/powerpoint/2010/main" val="754111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DC1A8-5FD9-48F1-92B9-FA2CAF92FBE6}"/>
              </a:ext>
            </a:extLst>
          </p:cNvPr>
          <p:cNvSpPr>
            <a:spLocks noGrp="1"/>
          </p:cNvSpPr>
          <p:nvPr>
            <p:ph type="title"/>
          </p:nvPr>
        </p:nvSpPr>
        <p:spPr>
          <a:xfrm>
            <a:off x="621792" y="1161288"/>
            <a:ext cx="3602736" cy="4526280"/>
          </a:xfrm>
        </p:spPr>
        <p:txBody>
          <a:bodyPr>
            <a:normAutofit/>
          </a:bodyPr>
          <a:lstStyle/>
          <a:p>
            <a:r>
              <a:rPr lang="en-IE" dirty="0"/>
              <a:t>What is HNC History B?</a:t>
            </a:r>
            <a:endParaRPr lang="en-GB" dirty="0"/>
          </a:p>
        </p:txBody>
      </p:sp>
      <p:graphicFrame>
        <p:nvGraphicFramePr>
          <p:cNvPr id="23" name="Content Placeholder 2">
            <a:extLst>
              <a:ext uri="{FF2B5EF4-FFF2-40B4-BE49-F238E27FC236}">
                <a16:creationId xmlns:a16="http://schemas.microsoft.com/office/drawing/2014/main" id="{52C3321A-3C0A-49C7-8129-7331363D5898}"/>
              </a:ext>
            </a:extLst>
          </p:cNvPr>
          <p:cNvGraphicFramePr>
            <a:graphicFrameLocks noGrp="1"/>
          </p:cNvGraphicFramePr>
          <p:nvPr>
            <p:ph idx="1"/>
            <p:extLst>
              <p:ext uri="{D42A27DB-BD31-4B8C-83A1-F6EECF244321}">
                <p14:modId xmlns:p14="http://schemas.microsoft.com/office/powerpoint/2010/main" val="2686433083"/>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1155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16">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74C298-65EC-4928-8A94-F748231B2A77}"/>
              </a:ext>
            </a:extLst>
          </p:cNvPr>
          <p:cNvSpPr>
            <a:spLocks noGrp="1"/>
          </p:cNvSpPr>
          <p:nvPr>
            <p:ph type="title"/>
          </p:nvPr>
        </p:nvSpPr>
        <p:spPr>
          <a:xfrm>
            <a:off x="808638" y="386930"/>
            <a:ext cx="9236700" cy="1188950"/>
          </a:xfrm>
        </p:spPr>
        <p:txBody>
          <a:bodyPr anchor="b">
            <a:normAutofit/>
          </a:bodyPr>
          <a:lstStyle/>
          <a:p>
            <a:r>
              <a:rPr lang="en-IE" sz="5400" dirty="0"/>
              <a:t>Module Overview</a:t>
            </a:r>
            <a:endParaRPr lang="en-GB" sz="5400" dirty="0"/>
          </a:p>
        </p:txBody>
      </p:sp>
      <p:grpSp>
        <p:nvGrpSpPr>
          <p:cNvPr id="24" name="Group 18">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0" name="Rectangle 19">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Rectangle 2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02BCB3A-54E6-4766-BC9C-D8D7D4265784}"/>
              </a:ext>
            </a:extLst>
          </p:cNvPr>
          <p:cNvSpPr>
            <a:spLocks noGrp="1"/>
          </p:cNvSpPr>
          <p:nvPr>
            <p:ph idx="1"/>
          </p:nvPr>
        </p:nvSpPr>
        <p:spPr>
          <a:xfrm>
            <a:off x="793660" y="2599509"/>
            <a:ext cx="10143668" cy="3435531"/>
          </a:xfrm>
        </p:spPr>
        <p:txBody>
          <a:bodyPr anchor="ctr">
            <a:normAutofit lnSpcReduction="10000"/>
          </a:bodyPr>
          <a:lstStyle/>
          <a:p>
            <a:pPr marL="0" indent="0">
              <a:buNone/>
            </a:pPr>
            <a:r>
              <a:rPr lang="en-GB" sz="2400" b="1" i="0" dirty="0">
                <a:effectLst/>
              </a:rPr>
              <a:t>History B:  Analysing Topics within a Historical Period</a:t>
            </a:r>
            <a:endParaRPr lang="en-GB" sz="2400" b="0" i="0" dirty="0">
              <a:effectLst/>
            </a:endParaRPr>
          </a:p>
          <a:p>
            <a:pPr marL="0" indent="0">
              <a:buNone/>
            </a:pPr>
            <a:r>
              <a:rPr lang="en-GB" sz="2400" b="1" i="0" dirty="0">
                <a:effectLst/>
              </a:rPr>
              <a:t>Unit Code: </a:t>
            </a:r>
            <a:r>
              <a:rPr lang="en-GB" sz="2400" b="1" dirty="0"/>
              <a:t>J02X</a:t>
            </a:r>
            <a:r>
              <a:rPr lang="en-GB" sz="2400" b="1" i="0" dirty="0">
                <a:effectLst/>
              </a:rPr>
              <a:t> 34</a:t>
            </a:r>
            <a:endParaRPr lang="en-GB" sz="2400" b="0" i="0" dirty="0">
              <a:effectLst/>
            </a:endParaRPr>
          </a:p>
          <a:p>
            <a:pPr marL="0" indent="0">
              <a:buNone/>
            </a:pPr>
            <a:r>
              <a:rPr lang="en-GB" sz="2400" b="0" i="0" dirty="0">
                <a:effectLst/>
              </a:rPr>
              <a:t>This Unit aims to develop skills in evaluating and interpreting data. </a:t>
            </a:r>
          </a:p>
          <a:p>
            <a:pPr marL="0" indent="0">
              <a:buNone/>
            </a:pPr>
            <a:r>
              <a:rPr lang="en-GB" sz="2400" b="0" i="0" dirty="0">
                <a:effectLst/>
              </a:rPr>
              <a:t>In semester one, we will look at events that contributed to the outbreak of World War II, concentrating on the time between 1919 – 1939. This section of the course will be assessed by an essay. </a:t>
            </a:r>
          </a:p>
          <a:p>
            <a:pPr marL="0" indent="0">
              <a:buNone/>
            </a:pPr>
            <a:r>
              <a:rPr lang="en-GB" sz="2400" b="0" i="0" dirty="0">
                <a:effectLst/>
              </a:rPr>
              <a:t>In semester two, we will consider the main events of World War II, looking at topics such as the Battle of Stalingrad and the Home Front. This work will be assessed by a closed book exam.</a:t>
            </a:r>
            <a:endParaRPr lang="en-GB" sz="2400" dirty="0"/>
          </a:p>
        </p:txBody>
      </p:sp>
    </p:spTree>
    <p:extLst>
      <p:ext uri="{BB962C8B-B14F-4D97-AF65-F5344CB8AC3E}">
        <p14:creationId xmlns:p14="http://schemas.microsoft.com/office/powerpoint/2010/main" val="3082575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44AFF8-7BB7-46B9-91CF-10AD014B1245}"/>
              </a:ext>
            </a:extLst>
          </p:cNvPr>
          <p:cNvSpPr>
            <a:spLocks noGrp="1"/>
          </p:cNvSpPr>
          <p:nvPr>
            <p:ph type="title"/>
          </p:nvPr>
        </p:nvSpPr>
        <p:spPr>
          <a:xfrm>
            <a:off x="1043631" y="809898"/>
            <a:ext cx="9942716" cy="1554480"/>
          </a:xfrm>
        </p:spPr>
        <p:txBody>
          <a:bodyPr anchor="ctr">
            <a:normAutofit/>
          </a:bodyPr>
          <a:lstStyle/>
          <a:p>
            <a:r>
              <a:rPr lang="en-IE" sz="4800"/>
              <a:t>Learning Outcomes</a:t>
            </a:r>
            <a:endParaRPr lang="en-GB" sz="4800"/>
          </a:p>
        </p:txBody>
      </p:sp>
      <p:sp>
        <p:nvSpPr>
          <p:cNvPr id="3" name="Content Placeholder 2">
            <a:extLst>
              <a:ext uri="{FF2B5EF4-FFF2-40B4-BE49-F238E27FC236}">
                <a16:creationId xmlns:a16="http://schemas.microsoft.com/office/drawing/2014/main" id="{BE30EDEF-741A-43DF-9BAE-662FB99E67A5}"/>
              </a:ext>
            </a:extLst>
          </p:cNvPr>
          <p:cNvSpPr>
            <a:spLocks noGrp="1"/>
          </p:cNvSpPr>
          <p:nvPr>
            <p:ph idx="1"/>
          </p:nvPr>
        </p:nvSpPr>
        <p:spPr>
          <a:xfrm>
            <a:off x="1045028" y="3017522"/>
            <a:ext cx="9941319" cy="3124658"/>
          </a:xfrm>
        </p:spPr>
        <p:txBody>
          <a:bodyPr anchor="ctr">
            <a:normAutofit/>
          </a:bodyPr>
          <a:lstStyle/>
          <a:p>
            <a:pPr marL="0" indent="0">
              <a:buNone/>
            </a:pPr>
            <a:r>
              <a:rPr lang="en-GB" sz="2400" dirty="0"/>
              <a:t>Outcomes</a:t>
            </a:r>
          </a:p>
          <a:p>
            <a:pPr marL="0" indent="0">
              <a:buNone/>
            </a:pPr>
            <a:r>
              <a:rPr lang="en-GB" sz="2400" dirty="0"/>
              <a:t>On successful completion of this unit, you will be able to:</a:t>
            </a:r>
          </a:p>
          <a:p>
            <a:pPr marL="514350" indent="-514350">
              <a:buFont typeface="+mj-lt"/>
              <a:buAutoNum type="arabicPeriod"/>
            </a:pPr>
            <a:r>
              <a:rPr lang="en-GB" sz="2400" dirty="0"/>
              <a:t>Analyse the contribution of a selected source in enhancing understanding of a specified topic or period.</a:t>
            </a:r>
          </a:p>
          <a:p>
            <a:pPr marL="514350" indent="-514350">
              <a:buFont typeface="+mj-lt"/>
              <a:buAutoNum type="arabicPeriod"/>
            </a:pPr>
            <a:r>
              <a:rPr lang="en-GB" sz="2400" dirty="0"/>
              <a:t>Analyse different interpretations of, or responses to, an event or topic within a chosen historical period.</a:t>
            </a:r>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8371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FF81F8D5-515A-45DC-B296-30AB11F2C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0464369-70FA-42AF-948F-80664CA7BF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146816"/>
          </a:xfrm>
          <a:prstGeom prst="rect">
            <a:avLst/>
          </a:prstGeom>
          <a:solidFill>
            <a:schemeClr val="bg1">
              <a:lumMod val="8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DA985F-59D4-4216-9C1D-202A0F3485F3}"/>
              </a:ext>
            </a:extLst>
          </p:cNvPr>
          <p:cNvSpPr>
            <a:spLocks noGrp="1"/>
          </p:cNvSpPr>
          <p:nvPr>
            <p:ph type="title"/>
          </p:nvPr>
        </p:nvSpPr>
        <p:spPr>
          <a:xfrm>
            <a:off x="581646" y="349664"/>
            <a:ext cx="5845571" cy="1638377"/>
          </a:xfrm>
        </p:spPr>
        <p:txBody>
          <a:bodyPr vert="horz" lIns="91440" tIns="45720" rIns="91440" bIns="45720" rtlCol="0" anchor="b">
            <a:normAutofit/>
          </a:bodyPr>
          <a:lstStyle/>
          <a:p>
            <a:r>
              <a:rPr lang="en-US" sz="4800"/>
              <a:t>Teaching staff</a:t>
            </a:r>
          </a:p>
        </p:txBody>
      </p:sp>
      <p:sp>
        <p:nvSpPr>
          <p:cNvPr id="11" name="Content Placeholder 10">
            <a:extLst>
              <a:ext uri="{FF2B5EF4-FFF2-40B4-BE49-F238E27FC236}">
                <a16:creationId xmlns:a16="http://schemas.microsoft.com/office/drawing/2014/main" id="{7F6E9C8D-951D-4225-BE69-5A3A74FF3013}"/>
              </a:ext>
            </a:extLst>
          </p:cNvPr>
          <p:cNvSpPr>
            <a:spLocks noGrp="1"/>
          </p:cNvSpPr>
          <p:nvPr>
            <p:ph sz="half" idx="2"/>
          </p:nvPr>
        </p:nvSpPr>
        <p:spPr>
          <a:xfrm>
            <a:off x="587988" y="2620641"/>
            <a:ext cx="5837750" cy="3023702"/>
          </a:xfrm>
        </p:spPr>
        <p:txBody>
          <a:bodyPr vert="horz" lIns="91440" tIns="45720" rIns="91440" bIns="45720" rtlCol="0" anchor="ctr">
            <a:normAutofit/>
          </a:bodyPr>
          <a:lstStyle/>
          <a:p>
            <a:pPr marL="0" indent="0">
              <a:buNone/>
            </a:pPr>
            <a:r>
              <a:rPr lang="en-US" sz="2000" dirty="0"/>
              <a:t>Tracy Kennedy</a:t>
            </a:r>
          </a:p>
          <a:p>
            <a:pPr marL="0"/>
            <a:endParaRPr lang="en-US" sz="2000" dirty="0"/>
          </a:p>
          <a:p>
            <a:pPr marL="0" indent="0">
              <a:buNone/>
            </a:pPr>
            <a:r>
              <a:rPr lang="en-US" sz="2000" dirty="0">
                <a:hlinkClick r:id="rId2"/>
              </a:rPr>
              <a:t>Tracy.Kennedy.ic@uhi.ac.uk</a:t>
            </a:r>
            <a:endParaRPr lang="en-US" sz="2000" dirty="0"/>
          </a:p>
          <a:p>
            <a:pPr marL="0" indent="0">
              <a:buNone/>
            </a:pPr>
            <a:endParaRPr lang="en-US" sz="2000" dirty="0"/>
          </a:p>
          <a:p>
            <a:pPr marL="0" indent="0">
              <a:buNone/>
            </a:pPr>
            <a:r>
              <a:rPr lang="en-US" sz="2000" dirty="0"/>
              <a:t>Historical likes – dusty old archives</a:t>
            </a:r>
          </a:p>
          <a:p>
            <a:pPr marL="0" indent="0">
              <a:buNone/>
            </a:pPr>
            <a:r>
              <a:rPr lang="en-US" sz="2000" dirty="0"/>
              <a:t>Historical dislikes – Braveheart </a:t>
            </a:r>
          </a:p>
        </p:txBody>
      </p:sp>
      <p:sp>
        <p:nvSpPr>
          <p:cNvPr id="20" name="Rectangle 19">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669568"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CC552A98-EF7D-4D42-AB69-066B786AB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5447" y="399675"/>
            <a:ext cx="4647368" cy="5809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Content Placeholder 8" descr="A person wearing a purple shirt&#10;&#10;Description automatically generated">
            <a:extLst>
              <a:ext uri="{FF2B5EF4-FFF2-40B4-BE49-F238E27FC236}">
                <a16:creationId xmlns:a16="http://schemas.microsoft.com/office/drawing/2014/main" id="{2AE1669D-0A23-4DA6-B31E-4BC4454D0114}"/>
              </a:ext>
            </a:extLst>
          </p:cNvPr>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r="-3" b="5203"/>
          <a:stretch/>
        </p:blipFill>
        <p:spPr>
          <a:xfrm>
            <a:off x="7421373" y="627954"/>
            <a:ext cx="4235516" cy="5353373"/>
          </a:xfrm>
          <a:prstGeom prst="rect">
            <a:avLst/>
          </a:prstGeom>
        </p:spPr>
      </p:pic>
      <p:sp>
        <p:nvSpPr>
          <p:cNvPr id="21" name="Rectangle 23">
            <a:extLst>
              <a:ext uri="{FF2B5EF4-FFF2-40B4-BE49-F238E27FC236}">
                <a16:creationId xmlns:a16="http://schemas.microsoft.com/office/drawing/2014/main" id="{A648176E-454C-437C-B0FC-9B82FCF32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774185"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3539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1">
            <a:extLst>
              <a:ext uri="{FF2B5EF4-FFF2-40B4-BE49-F238E27FC236}">
                <a16:creationId xmlns:a16="http://schemas.microsoft.com/office/drawing/2014/main" id="{D2854001-B4AF-4E18-9D2E-33E37F97A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138C8E-36FA-430D-B6F5-886ADB962108}"/>
              </a:ext>
            </a:extLst>
          </p:cNvPr>
          <p:cNvSpPr>
            <a:spLocks noGrp="1"/>
          </p:cNvSpPr>
          <p:nvPr>
            <p:ph type="title"/>
          </p:nvPr>
        </p:nvSpPr>
        <p:spPr>
          <a:xfrm>
            <a:off x="612647" y="1366858"/>
            <a:ext cx="6294589" cy="892027"/>
          </a:xfrm>
        </p:spPr>
        <p:txBody>
          <a:bodyPr anchor="b">
            <a:normAutofit/>
          </a:bodyPr>
          <a:lstStyle/>
          <a:p>
            <a:r>
              <a:rPr lang="en-IE" sz="4800" dirty="0"/>
              <a:t>Class times and locations</a:t>
            </a:r>
            <a:endParaRPr lang="en-GB" sz="4800" dirty="0"/>
          </a:p>
        </p:txBody>
      </p:sp>
      <p:sp>
        <p:nvSpPr>
          <p:cNvPr id="33" name="Rectangle 23">
            <a:extLst>
              <a:ext uri="{FF2B5EF4-FFF2-40B4-BE49-F238E27FC236}">
                <a16:creationId xmlns:a16="http://schemas.microsoft.com/office/drawing/2014/main" id="{8AEA628B-C8FF-4D0B-B111-F101F580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3202" y="363389"/>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25">
            <a:extLst>
              <a:ext uri="{FF2B5EF4-FFF2-40B4-BE49-F238E27FC236}">
                <a16:creationId xmlns:a16="http://schemas.microsoft.com/office/drawing/2014/main" id="{42663BD0-064C-40FC-A331-F49FCA9536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8506" y="2935541"/>
            <a:ext cx="621792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27609C1F-F1C1-4B16-8132-E83CC90CAD05}"/>
              </a:ext>
            </a:extLst>
          </p:cNvPr>
          <p:cNvSpPr>
            <a:spLocks noGrp="1"/>
          </p:cNvSpPr>
          <p:nvPr>
            <p:ph idx="1"/>
          </p:nvPr>
        </p:nvSpPr>
        <p:spPr>
          <a:xfrm>
            <a:off x="639270" y="3355848"/>
            <a:ext cx="6478982" cy="2825496"/>
          </a:xfrm>
        </p:spPr>
        <p:txBody>
          <a:bodyPr>
            <a:normAutofit/>
          </a:bodyPr>
          <a:lstStyle/>
          <a:p>
            <a:pPr marL="0" indent="0">
              <a:buNone/>
            </a:pPr>
            <a:r>
              <a:rPr lang="en-IE" sz="2000" dirty="0"/>
              <a:t>Your history class will be on Mondays between 11am – 1pm. </a:t>
            </a:r>
          </a:p>
          <a:p>
            <a:pPr marL="0" indent="0">
              <a:buNone/>
            </a:pPr>
            <a:endParaRPr lang="en-IE" sz="2000" dirty="0"/>
          </a:p>
          <a:p>
            <a:pPr marL="0" indent="0">
              <a:buNone/>
            </a:pPr>
            <a:r>
              <a:rPr lang="en-IE" sz="2000" dirty="0"/>
              <a:t>Whilst we are learning online, you can access the meeting link by going to the History folder in HNC Social Sciences in Brightspace. Click on ‘Communication and Collaboration’ then on ‘</a:t>
            </a:r>
            <a:r>
              <a:rPr lang="en-IE" sz="2000" dirty="0" err="1"/>
              <a:t>Webex</a:t>
            </a:r>
            <a:r>
              <a:rPr lang="en-IE" sz="2000" dirty="0"/>
              <a:t>.’ You will then see your list of classes. Just click on the ‘history’ link and join the class!</a:t>
            </a:r>
            <a:endParaRPr lang="en-GB" sz="2000" dirty="0"/>
          </a:p>
        </p:txBody>
      </p:sp>
      <p:pic>
        <p:nvPicPr>
          <p:cNvPr id="4" name="Picture 3">
            <a:extLst>
              <a:ext uri="{FF2B5EF4-FFF2-40B4-BE49-F238E27FC236}">
                <a16:creationId xmlns:a16="http://schemas.microsoft.com/office/drawing/2014/main" id="{8BE78418-91DC-46DA-98AE-0EAE418A9A7E}"/>
              </a:ext>
            </a:extLst>
          </p:cNvPr>
          <p:cNvPicPr>
            <a:picLocks noChangeAspect="1"/>
          </p:cNvPicPr>
          <p:nvPr/>
        </p:nvPicPr>
        <p:blipFill rotWithShape="1">
          <a:blip r:embed="rId2"/>
          <a:srcRect r="3172" b="3"/>
          <a:stretch/>
        </p:blipFill>
        <p:spPr>
          <a:xfrm>
            <a:off x="7684007" y="603504"/>
            <a:ext cx="4050792" cy="5577840"/>
          </a:xfrm>
          <a:prstGeom prst="rect">
            <a:avLst/>
          </a:prstGeom>
          <a:ln w="12700">
            <a:solidFill>
              <a:srgbClr val="FFC000"/>
            </a:solidFill>
          </a:ln>
        </p:spPr>
      </p:pic>
    </p:spTree>
    <p:extLst>
      <p:ext uri="{BB962C8B-B14F-4D97-AF65-F5344CB8AC3E}">
        <p14:creationId xmlns:p14="http://schemas.microsoft.com/office/powerpoint/2010/main" val="1883140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18BD9-A346-489D-81BB-042BCEE66973}"/>
              </a:ext>
            </a:extLst>
          </p:cNvPr>
          <p:cNvSpPr>
            <a:spLocks noGrp="1"/>
          </p:cNvSpPr>
          <p:nvPr>
            <p:ph type="title"/>
          </p:nvPr>
        </p:nvSpPr>
        <p:spPr>
          <a:xfrm>
            <a:off x="621792" y="1161288"/>
            <a:ext cx="3602736" cy="4526280"/>
          </a:xfrm>
        </p:spPr>
        <p:txBody>
          <a:bodyPr>
            <a:normAutofit/>
          </a:bodyPr>
          <a:lstStyle/>
          <a:p>
            <a:r>
              <a:rPr lang="en-IE" dirty="0"/>
              <a:t>Assessments: Assessment 1</a:t>
            </a:r>
            <a:endParaRPr lang="en-GB" dirty="0"/>
          </a:p>
        </p:txBody>
      </p:sp>
      <p:graphicFrame>
        <p:nvGraphicFramePr>
          <p:cNvPr id="5" name="Content Placeholder 2">
            <a:extLst>
              <a:ext uri="{FF2B5EF4-FFF2-40B4-BE49-F238E27FC236}">
                <a16:creationId xmlns:a16="http://schemas.microsoft.com/office/drawing/2014/main" id="{90584012-C866-4A11-B7B9-049838FD98FB}"/>
              </a:ext>
            </a:extLst>
          </p:cNvPr>
          <p:cNvGraphicFramePr>
            <a:graphicFrameLocks noGrp="1"/>
          </p:cNvGraphicFramePr>
          <p:nvPr>
            <p:ph idx="1"/>
            <p:extLst>
              <p:ext uri="{D42A27DB-BD31-4B8C-83A1-F6EECF244321}">
                <p14:modId xmlns:p14="http://schemas.microsoft.com/office/powerpoint/2010/main" val="1145793967"/>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5268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18BD9-A346-489D-81BB-042BCEE66973}"/>
              </a:ext>
            </a:extLst>
          </p:cNvPr>
          <p:cNvSpPr>
            <a:spLocks noGrp="1"/>
          </p:cNvSpPr>
          <p:nvPr>
            <p:ph type="title"/>
          </p:nvPr>
        </p:nvSpPr>
        <p:spPr>
          <a:xfrm>
            <a:off x="621792" y="1161288"/>
            <a:ext cx="3602736" cy="4526280"/>
          </a:xfrm>
        </p:spPr>
        <p:txBody>
          <a:bodyPr>
            <a:normAutofit/>
          </a:bodyPr>
          <a:lstStyle/>
          <a:p>
            <a:r>
              <a:rPr lang="en-IE" dirty="0"/>
              <a:t>Assessments: Assessment 2</a:t>
            </a:r>
            <a:endParaRPr lang="en-GB" dirty="0"/>
          </a:p>
        </p:txBody>
      </p:sp>
      <p:graphicFrame>
        <p:nvGraphicFramePr>
          <p:cNvPr id="5" name="Content Placeholder 2">
            <a:extLst>
              <a:ext uri="{FF2B5EF4-FFF2-40B4-BE49-F238E27FC236}">
                <a16:creationId xmlns:a16="http://schemas.microsoft.com/office/drawing/2014/main" id="{90584012-C866-4A11-B7B9-049838FD98FB}"/>
              </a:ext>
            </a:extLst>
          </p:cNvPr>
          <p:cNvGraphicFramePr>
            <a:graphicFrameLocks noGrp="1"/>
          </p:cNvGraphicFramePr>
          <p:nvPr>
            <p:ph idx="1"/>
            <p:extLst>
              <p:ext uri="{D42A27DB-BD31-4B8C-83A1-F6EECF244321}">
                <p14:modId xmlns:p14="http://schemas.microsoft.com/office/powerpoint/2010/main" val="138603799"/>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9234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DF712E-C117-4920-95C2-7E6B6FEDADC6}"/>
              </a:ext>
            </a:extLst>
          </p:cNvPr>
          <p:cNvSpPr>
            <a:spLocks noGrp="1"/>
          </p:cNvSpPr>
          <p:nvPr>
            <p:ph type="title"/>
          </p:nvPr>
        </p:nvSpPr>
        <p:spPr>
          <a:xfrm>
            <a:off x="621792" y="1161288"/>
            <a:ext cx="3602736" cy="4526280"/>
          </a:xfrm>
        </p:spPr>
        <p:txBody>
          <a:bodyPr>
            <a:normAutofit/>
          </a:bodyPr>
          <a:lstStyle/>
          <a:p>
            <a:r>
              <a:rPr lang="en-IE" dirty="0"/>
              <a:t>Note:</a:t>
            </a:r>
            <a:endParaRPr lang="en-GB" dirty="0"/>
          </a:p>
        </p:txBody>
      </p:sp>
      <p:graphicFrame>
        <p:nvGraphicFramePr>
          <p:cNvPr id="5" name="Content Placeholder 2">
            <a:extLst>
              <a:ext uri="{FF2B5EF4-FFF2-40B4-BE49-F238E27FC236}">
                <a16:creationId xmlns:a16="http://schemas.microsoft.com/office/drawing/2014/main" id="{1E14B14E-55FA-4B82-8132-9BEDD5A8F958}"/>
              </a:ext>
            </a:extLst>
          </p:cNvPr>
          <p:cNvGraphicFramePr>
            <a:graphicFrameLocks noGrp="1"/>
          </p:cNvGraphicFramePr>
          <p:nvPr>
            <p:ph idx="1"/>
            <p:extLst>
              <p:ext uri="{D42A27DB-BD31-4B8C-83A1-F6EECF244321}">
                <p14:modId xmlns:p14="http://schemas.microsoft.com/office/powerpoint/2010/main" val="587231007"/>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5183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D7F915B44E00944A6F530F87A8BE59C" ma:contentTypeVersion="5" ma:contentTypeDescription="Create a new document." ma:contentTypeScope="" ma:versionID="d59b42b60b561c4e4ffce7e3ad213746">
  <xsd:schema xmlns:xsd="http://www.w3.org/2001/XMLSchema" xmlns:xs="http://www.w3.org/2001/XMLSchema" xmlns:p="http://schemas.microsoft.com/office/2006/metadata/properties" xmlns:ns2="48a746af-443b-4ee3-8133-ebf470347c4c" targetNamespace="http://schemas.microsoft.com/office/2006/metadata/properties" ma:root="true" ma:fieldsID="5feb425d58064318c6c00cd7b441d435" ns2:_="">
    <xsd:import namespace="48a746af-443b-4ee3-8133-ebf470347c4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a746af-443b-4ee3-8133-ebf470347c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597133-6DED-4228-AA34-2952B26091AA}">
  <ds:schemaRefs>
    <ds:schemaRef ds:uri="http://purl.org/dc/elements/1.1/"/>
    <ds:schemaRef ds:uri="http://www.w3.org/XML/1998/namespace"/>
    <ds:schemaRef ds:uri="http://purl.org/dc/terms/"/>
    <ds:schemaRef ds:uri="http://schemas.microsoft.com/office/2006/metadata/properties"/>
    <ds:schemaRef ds:uri="http://schemas.openxmlformats.org/package/2006/metadata/core-properties"/>
    <ds:schemaRef ds:uri="http://schemas.microsoft.com/office/2006/documentManagement/types"/>
    <ds:schemaRef ds:uri="http://schemas.microsoft.com/office/infopath/2007/PartnerControls"/>
    <ds:schemaRef ds:uri="48a746af-443b-4ee3-8133-ebf470347c4c"/>
    <ds:schemaRef ds:uri="http://purl.org/dc/dcmitype/"/>
  </ds:schemaRefs>
</ds:datastoreItem>
</file>

<file path=customXml/itemProps2.xml><?xml version="1.0" encoding="utf-8"?>
<ds:datastoreItem xmlns:ds="http://schemas.openxmlformats.org/officeDocument/2006/customXml" ds:itemID="{C040F5D8-45AD-44DF-8F41-593A2E33AA5C}">
  <ds:schemaRefs>
    <ds:schemaRef ds:uri="http://schemas.microsoft.com/sharepoint/v3/contenttype/forms"/>
  </ds:schemaRefs>
</ds:datastoreItem>
</file>

<file path=customXml/itemProps3.xml><?xml version="1.0" encoding="utf-8"?>
<ds:datastoreItem xmlns:ds="http://schemas.openxmlformats.org/officeDocument/2006/customXml" ds:itemID="{73481E6A-D8EF-4EC0-8A21-BC6E0D987B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a746af-443b-4ee3-8133-ebf470347c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TotalTime>
  <Words>1210</Words>
  <Application>Microsoft Office PowerPoint</Application>
  <PresentationFormat>Widescreen</PresentationFormat>
  <Paragraphs>115</Paragraphs>
  <Slides>15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Calibri Light</vt:lpstr>
      <vt:lpstr>Office Theme</vt:lpstr>
      <vt:lpstr>1_Office Theme</vt:lpstr>
      <vt:lpstr>Inverness College UHI</vt:lpstr>
      <vt:lpstr>What is HNC History B?</vt:lpstr>
      <vt:lpstr>Module Overview</vt:lpstr>
      <vt:lpstr>Learning Outcomes</vt:lpstr>
      <vt:lpstr>Teaching staff</vt:lpstr>
      <vt:lpstr>Class times and locations</vt:lpstr>
      <vt:lpstr>Assessments: Assessment 1</vt:lpstr>
      <vt:lpstr>Assessments: Assessment 2</vt:lpstr>
      <vt:lpstr>Note:</vt:lpstr>
      <vt:lpstr>Schedule for Semester One</vt:lpstr>
      <vt:lpstr>Reading List</vt:lpstr>
      <vt:lpstr>What will be expected of me in class?</vt:lpstr>
      <vt:lpstr>Class etiquette</vt:lpstr>
      <vt:lpstr>Safe spaces and upsetting content</vt:lpstr>
      <vt:lpstr>Safe spaces and upsetting content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Inverness College UHI</dc:title>
  <dc:creator>Tracy Kennedy</dc:creator>
  <cp:lastModifiedBy>Tracy Kennedy</cp:lastModifiedBy>
  <cp:revision>2</cp:revision>
  <dcterms:created xsi:type="dcterms:W3CDTF">2020-11-02T16:45:58Z</dcterms:created>
  <dcterms:modified xsi:type="dcterms:W3CDTF">2020-11-02T17:07:33Z</dcterms:modified>
</cp:coreProperties>
</file>