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 id="2147483751" r:id="rId5"/>
  </p:sldMasterIdLst>
  <p:sldIdLst>
    <p:sldId id="264" r:id="rId6"/>
    <p:sldId id="257" r:id="rId7"/>
    <p:sldId id="265" r:id="rId8"/>
    <p:sldId id="266" r:id="rId9"/>
    <p:sldId id="267" r:id="rId10"/>
    <p:sldId id="268" r:id="rId11"/>
    <p:sldId id="258" r:id="rId12"/>
    <p:sldId id="260" r:id="rId13"/>
    <p:sldId id="263" r:id="rId14"/>
    <p:sldId id="261" r:id="rId15"/>
    <p:sldId id="262" r:id="rId16"/>
    <p:sldId id="269" r:id="rId17"/>
    <p:sldId id="270" r:id="rId18"/>
    <p:sldId id="271"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y Kennedy" userId="36db0cb0-540c-4820-8a30-19007d889731" providerId="ADAL" clId="{C75A81AB-DE06-435C-AD91-A88DD2490A1B}"/>
    <pc:docChg chg="custSel modSld">
      <pc:chgData name="Tracy Kennedy" userId="36db0cb0-540c-4820-8a30-19007d889731" providerId="ADAL" clId="{C75A81AB-DE06-435C-AD91-A88DD2490A1B}" dt="2020-11-02T17:07:04.347" v="2" actId="2711"/>
      <pc:docMkLst>
        <pc:docMk/>
      </pc:docMkLst>
      <pc:sldChg chg="modSp mod">
        <pc:chgData name="Tracy Kennedy" userId="36db0cb0-540c-4820-8a30-19007d889731" providerId="ADAL" clId="{C75A81AB-DE06-435C-AD91-A88DD2490A1B}" dt="2020-11-02T17:07:04.347" v="2" actId="2711"/>
        <pc:sldMkLst>
          <pc:docMk/>
          <pc:sldMk cId="3082575103" sldId="265"/>
        </pc:sldMkLst>
        <pc:spChg chg="mod">
          <ac:chgData name="Tracy Kennedy" userId="36db0cb0-540c-4820-8a30-19007d889731" providerId="ADAL" clId="{C75A81AB-DE06-435C-AD91-A88DD2490A1B}" dt="2020-11-02T17:07:04.347" v="2" actId="2711"/>
          <ac:spMkLst>
            <pc:docMk/>
            <pc:sldMk cId="3082575103" sldId="265"/>
            <ac:spMk id="3" creationId="{402BCB3A-54E6-4766-BC9C-D8D7D4265784}"/>
          </ac:spMkLst>
        </pc:spChg>
      </pc:sldChg>
      <pc:sldChg chg="modSp mod">
        <pc:chgData name="Tracy Kennedy" userId="36db0cb0-540c-4820-8a30-19007d889731" providerId="ADAL" clId="{C75A81AB-DE06-435C-AD91-A88DD2490A1B}" dt="2020-11-02T16:50:42.359" v="1" actId="5793"/>
        <pc:sldMkLst>
          <pc:docMk/>
          <pc:sldMk cId="2013539153" sldId="267"/>
        </pc:sldMkLst>
        <pc:spChg chg="mod">
          <ac:chgData name="Tracy Kennedy" userId="36db0cb0-540c-4820-8a30-19007d889731" providerId="ADAL" clId="{C75A81AB-DE06-435C-AD91-A88DD2490A1B}" dt="2020-11-02T16:50:42.359" v="1" actId="5793"/>
          <ac:spMkLst>
            <pc:docMk/>
            <pc:sldMk cId="2013539153" sldId="267"/>
            <ac:spMk id="11" creationId="{7F6E9C8D-951D-4225-BE69-5A3A74FF3013}"/>
          </ac:spMkLst>
        </pc:sp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DBCA33-7368-4154-B9B0-52A91EA8BF9C}"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AC3566DC-61F5-4929-8CDB-6A9ABEB836E4}">
      <dgm:prSet/>
      <dgm:spPr/>
      <dgm:t>
        <a:bodyPr/>
        <a:lstStyle/>
        <a:p>
          <a:r>
            <a:rPr lang="en-IE" dirty="0"/>
            <a:t>We will be looking at 20th Century Europe 1929-45, concentrating on the build up to, and including World War Two.</a:t>
          </a:r>
          <a:endParaRPr lang="en-US" dirty="0"/>
        </a:p>
      </dgm:t>
    </dgm:pt>
    <dgm:pt modelId="{29EC52C4-F450-4A14-B781-00A8CD89FF53}" type="parTrans" cxnId="{E9BBA367-8ADA-48ED-B483-ACDBCFF0B9B9}">
      <dgm:prSet/>
      <dgm:spPr/>
      <dgm:t>
        <a:bodyPr/>
        <a:lstStyle/>
        <a:p>
          <a:endParaRPr lang="en-US"/>
        </a:p>
      </dgm:t>
    </dgm:pt>
    <dgm:pt modelId="{F0A28001-2A66-4753-8F35-E3FC5DC6789F}" type="sibTrans" cxnId="{E9BBA367-8ADA-48ED-B483-ACDBCFF0B9B9}">
      <dgm:prSet/>
      <dgm:spPr/>
      <dgm:t>
        <a:bodyPr/>
        <a:lstStyle/>
        <a:p>
          <a:endParaRPr lang="en-US"/>
        </a:p>
      </dgm:t>
    </dgm:pt>
    <dgm:pt modelId="{B24FFE11-18E2-4D37-A3D1-2B79F3520B43}">
      <dgm:prSet/>
      <dgm:spPr/>
      <dgm:t>
        <a:bodyPr/>
        <a:lstStyle/>
        <a:p>
          <a:r>
            <a:rPr lang="en-IE"/>
            <a:t>In semester one, we will look at the time period 1918 – 1939</a:t>
          </a:r>
          <a:endParaRPr lang="en-US"/>
        </a:p>
      </dgm:t>
    </dgm:pt>
    <dgm:pt modelId="{CFE888C3-01C8-4061-8FC1-C8191B5F296A}" type="parTrans" cxnId="{C82FCE1A-1790-4E95-907E-7C282BE81F52}">
      <dgm:prSet/>
      <dgm:spPr/>
      <dgm:t>
        <a:bodyPr/>
        <a:lstStyle/>
        <a:p>
          <a:endParaRPr lang="en-US"/>
        </a:p>
      </dgm:t>
    </dgm:pt>
    <dgm:pt modelId="{713CB540-60F9-4BF2-B76F-E37130170F11}" type="sibTrans" cxnId="{C82FCE1A-1790-4E95-907E-7C282BE81F52}">
      <dgm:prSet/>
      <dgm:spPr/>
      <dgm:t>
        <a:bodyPr/>
        <a:lstStyle/>
        <a:p>
          <a:endParaRPr lang="en-US"/>
        </a:p>
      </dgm:t>
    </dgm:pt>
    <dgm:pt modelId="{BD6A8FF4-FB3A-4988-921B-53340440CD54}">
      <dgm:prSet/>
      <dgm:spPr/>
      <dgm:t>
        <a:bodyPr/>
        <a:lstStyle/>
        <a:p>
          <a:r>
            <a:rPr lang="en-IE"/>
            <a:t>In semester two, we will look at World War Two.</a:t>
          </a:r>
          <a:endParaRPr lang="en-US"/>
        </a:p>
      </dgm:t>
    </dgm:pt>
    <dgm:pt modelId="{8A197ACF-3ECD-4D7E-9550-1EA04D5B9444}" type="parTrans" cxnId="{DC1DCA44-684F-46B1-9C28-CF2730BFA06F}">
      <dgm:prSet/>
      <dgm:spPr/>
      <dgm:t>
        <a:bodyPr/>
        <a:lstStyle/>
        <a:p>
          <a:endParaRPr lang="en-US"/>
        </a:p>
      </dgm:t>
    </dgm:pt>
    <dgm:pt modelId="{875B0427-8905-4310-80C7-9CFD07BB80B7}" type="sibTrans" cxnId="{DC1DCA44-684F-46B1-9C28-CF2730BFA06F}">
      <dgm:prSet/>
      <dgm:spPr/>
      <dgm:t>
        <a:bodyPr/>
        <a:lstStyle/>
        <a:p>
          <a:endParaRPr lang="en-US"/>
        </a:p>
      </dgm:t>
    </dgm:pt>
    <dgm:pt modelId="{DCF86DB6-86F1-4739-823C-78BB36F11AB5}" type="pres">
      <dgm:prSet presAssocID="{6CDBCA33-7368-4154-B9B0-52A91EA8BF9C}" presName="Name0" presStyleCnt="0">
        <dgm:presLayoutVars>
          <dgm:dir/>
          <dgm:animLvl val="lvl"/>
          <dgm:resizeHandles val="exact"/>
        </dgm:presLayoutVars>
      </dgm:prSet>
      <dgm:spPr/>
    </dgm:pt>
    <dgm:pt modelId="{ABCBAB55-508C-4786-AD65-C0FCBBEC396D}" type="pres">
      <dgm:prSet presAssocID="{BD6A8FF4-FB3A-4988-921B-53340440CD54}" presName="boxAndChildren" presStyleCnt="0"/>
      <dgm:spPr/>
    </dgm:pt>
    <dgm:pt modelId="{9E26F1F6-AD29-4836-A043-89A910F5A0D5}" type="pres">
      <dgm:prSet presAssocID="{BD6A8FF4-FB3A-4988-921B-53340440CD54}" presName="parentTextBox" presStyleLbl="node1" presStyleIdx="0" presStyleCnt="3"/>
      <dgm:spPr/>
    </dgm:pt>
    <dgm:pt modelId="{34E008F1-2916-4579-921E-3B959BA3916A}" type="pres">
      <dgm:prSet presAssocID="{713CB540-60F9-4BF2-B76F-E37130170F11}" presName="sp" presStyleCnt="0"/>
      <dgm:spPr/>
    </dgm:pt>
    <dgm:pt modelId="{15D10DFA-CA5B-46B4-BAF7-9190BB22D900}" type="pres">
      <dgm:prSet presAssocID="{B24FFE11-18E2-4D37-A3D1-2B79F3520B43}" presName="arrowAndChildren" presStyleCnt="0"/>
      <dgm:spPr/>
    </dgm:pt>
    <dgm:pt modelId="{418A3E6D-159B-464D-A6FD-9F9F0E3A53C4}" type="pres">
      <dgm:prSet presAssocID="{B24FFE11-18E2-4D37-A3D1-2B79F3520B43}" presName="parentTextArrow" presStyleLbl="node1" presStyleIdx="1" presStyleCnt="3"/>
      <dgm:spPr/>
    </dgm:pt>
    <dgm:pt modelId="{E525562C-4909-49AC-8FCD-31175550BCB4}" type="pres">
      <dgm:prSet presAssocID="{F0A28001-2A66-4753-8F35-E3FC5DC6789F}" presName="sp" presStyleCnt="0"/>
      <dgm:spPr/>
    </dgm:pt>
    <dgm:pt modelId="{ECC06009-A193-4D44-944D-09090C5093CB}" type="pres">
      <dgm:prSet presAssocID="{AC3566DC-61F5-4929-8CDB-6A9ABEB836E4}" presName="arrowAndChildren" presStyleCnt="0"/>
      <dgm:spPr/>
    </dgm:pt>
    <dgm:pt modelId="{ED7E52F2-41E6-4637-A7B2-632455D3F385}" type="pres">
      <dgm:prSet presAssocID="{AC3566DC-61F5-4929-8CDB-6A9ABEB836E4}" presName="parentTextArrow" presStyleLbl="node1" presStyleIdx="2" presStyleCnt="3"/>
      <dgm:spPr/>
    </dgm:pt>
  </dgm:ptLst>
  <dgm:cxnLst>
    <dgm:cxn modelId="{C82FCE1A-1790-4E95-907E-7C282BE81F52}" srcId="{6CDBCA33-7368-4154-B9B0-52A91EA8BF9C}" destId="{B24FFE11-18E2-4D37-A3D1-2B79F3520B43}" srcOrd="1" destOrd="0" parTransId="{CFE888C3-01C8-4061-8FC1-C8191B5F296A}" sibTransId="{713CB540-60F9-4BF2-B76F-E37130170F11}"/>
    <dgm:cxn modelId="{DC1DCA44-684F-46B1-9C28-CF2730BFA06F}" srcId="{6CDBCA33-7368-4154-B9B0-52A91EA8BF9C}" destId="{BD6A8FF4-FB3A-4988-921B-53340440CD54}" srcOrd="2" destOrd="0" parTransId="{8A197ACF-3ECD-4D7E-9550-1EA04D5B9444}" sibTransId="{875B0427-8905-4310-80C7-9CFD07BB80B7}"/>
    <dgm:cxn modelId="{E9BBA367-8ADA-48ED-B483-ACDBCFF0B9B9}" srcId="{6CDBCA33-7368-4154-B9B0-52A91EA8BF9C}" destId="{AC3566DC-61F5-4929-8CDB-6A9ABEB836E4}" srcOrd="0" destOrd="0" parTransId="{29EC52C4-F450-4A14-B781-00A8CD89FF53}" sibTransId="{F0A28001-2A66-4753-8F35-E3FC5DC6789F}"/>
    <dgm:cxn modelId="{B4B14B82-4209-4EA8-AB53-2A5589B76D0C}" type="presOf" srcId="{6CDBCA33-7368-4154-B9B0-52A91EA8BF9C}" destId="{DCF86DB6-86F1-4739-823C-78BB36F11AB5}" srcOrd="0" destOrd="0" presId="urn:microsoft.com/office/officeart/2005/8/layout/process4"/>
    <dgm:cxn modelId="{55A663CC-2853-47A1-A7B3-0B3066165ED1}" type="presOf" srcId="{AC3566DC-61F5-4929-8CDB-6A9ABEB836E4}" destId="{ED7E52F2-41E6-4637-A7B2-632455D3F385}" srcOrd="0" destOrd="0" presId="urn:microsoft.com/office/officeart/2005/8/layout/process4"/>
    <dgm:cxn modelId="{B9732DD3-A310-49B3-98F7-E7E0520F3A38}" type="presOf" srcId="{BD6A8FF4-FB3A-4988-921B-53340440CD54}" destId="{9E26F1F6-AD29-4836-A043-89A910F5A0D5}" srcOrd="0" destOrd="0" presId="urn:microsoft.com/office/officeart/2005/8/layout/process4"/>
    <dgm:cxn modelId="{45BAB6D7-2E22-4D18-96DA-B2856DBB8818}" type="presOf" srcId="{B24FFE11-18E2-4D37-A3D1-2B79F3520B43}" destId="{418A3E6D-159B-464D-A6FD-9F9F0E3A53C4}" srcOrd="0" destOrd="0" presId="urn:microsoft.com/office/officeart/2005/8/layout/process4"/>
    <dgm:cxn modelId="{94A70820-99CD-40FD-BCF1-1BDACF90166E}" type="presParOf" srcId="{DCF86DB6-86F1-4739-823C-78BB36F11AB5}" destId="{ABCBAB55-508C-4786-AD65-C0FCBBEC396D}" srcOrd="0" destOrd="0" presId="urn:microsoft.com/office/officeart/2005/8/layout/process4"/>
    <dgm:cxn modelId="{8E6CDE47-50EB-4262-A699-945D08486554}" type="presParOf" srcId="{ABCBAB55-508C-4786-AD65-C0FCBBEC396D}" destId="{9E26F1F6-AD29-4836-A043-89A910F5A0D5}" srcOrd="0" destOrd="0" presId="urn:microsoft.com/office/officeart/2005/8/layout/process4"/>
    <dgm:cxn modelId="{C42EF9EA-0252-4A7E-B4F2-6628A9398907}" type="presParOf" srcId="{DCF86DB6-86F1-4739-823C-78BB36F11AB5}" destId="{34E008F1-2916-4579-921E-3B959BA3916A}" srcOrd="1" destOrd="0" presId="urn:microsoft.com/office/officeart/2005/8/layout/process4"/>
    <dgm:cxn modelId="{962DC041-2A65-4F7E-AAD9-81E280BD8EB0}" type="presParOf" srcId="{DCF86DB6-86F1-4739-823C-78BB36F11AB5}" destId="{15D10DFA-CA5B-46B4-BAF7-9190BB22D900}" srcOrd="2" destOrd="0" presId="urn:microsoft.com/office/officeart/2005/8/layout/process4"/>
    <dgm:cxn modelId="{5463D707-DE0E-4D2D-BA9E-EA826C667CAA}" type="presParOf" srcId="{15D10DFA-CA5B-46B4-BAF7-9190BB22D900}" destId="{418A3E6D-159B-464D-A6FD-9F9F0E3A53C4}" srcOrd="0" destOrd="0" presId="urn:microsoft.com/office/officeart/2005/8/layout/process4"/>
    <dgm:cxn modelId="{BB234F1B-BB89-4E8C-91A3-E938A1E40F2F}" type="presParOf" srcId="{DCF86DB6-86F1-4739-823C-78BB36F11AB5}" destId="{E525562C-4909-49AC-8FCD-31175550BCB4}" srcOrd="3" destOrd="0" presId="urn:microsoft.com/office/officeart/2005/8/layout/process4"/>
    <dgm:cxn modelId="{D72D4F56-762A-4F73-9B6F-06D75021C587}" type="presParOf" srcId="{DCF86DB6-86F1-4739-823C-78BB36F11AB5}" destId="{ECC06009-A193-4D44-944D-09090C5093CB}" srcOrd="4" destOrd="0" presId="urn:microsoft.com/office/officeart/2005/8/layout/process4"/>
    <dgm:cxn modelId="{0E8D55F1-A7F5-4BCC-BEA2-6152882BBC2C}" type="presParOf" srcId="{ECC06009-A193-4D44-944D-09090C5093CB}" destId="{ED7E52F2-41E6-4637-A7B2-632455D3F38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222AC-C734-4DB0-AB5E-16B8594B263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DE5FA65-DF92-4B50-9228-67D789592707}">
      <dgm:prSet/>
      <dgm:spPr/>
      <dgm:t>
        <a:bodyPr/>
        <a:lstStyle/>
        <a:p>
          <a:r>
            <a:rPr lang="en-IE"/>
            <a:t>In semester one, your assessment will consist of one open book essay. </a:t>
          </a:r>
          <a:endParaRPr lang="en-US"/>
        </a:p>
      </dgm:t>
    </dgm:pt>
    <dgm:pt modelId="{611BC643-F494-4572-9C12-3B4435483DC0}" type="parTrans" cxnId="{F592D7D6-DE26-4891-98FF-31B70EB0FC26}">
      <dgm:prSet/>
      <dgm:spPr/>
      <dgm:t>
        <a:bodyPr/>
        <a:lstStyle/>
        <a:p>
          <a:endParaRPr lang="en-US"/>
        </a:p>
      </dgm:t>
    </dgm:pt>
    <dgm:pt modelId="{0FA34100-BF27-4349-8BF6-6E875D7B90AD}" type="sibTrans" cxnId="{F592D7D6-DE26-4891-98FF-31B70EB0FC26}">
      <dgm:prSet/>
      <dgm:spPr/>
      <dgm:t>
        <a:bodyPr/>
        <a:lstStyle/>
        <a:p>
          <a:endParaRPr lang="en-US"/>
        </a:p>
      </dgm:t>
    </dgm:pt>
    <dgm:pt modelId="{52230610-21C7-4395-AC12-9E7A58EFBF41}">
      <dgm:prSet/>
      <dgm:spPr/>
      <dgm:t>
        <a:bodyPr/>
        <a:lstStyle/>
        <a:p>
          <a:r>
            <a:rPr lang="en-IE"/>
            <a:t>You will be given plenty of support in learning how to write a good academic essay.</a:t>
          </a:r>
          <a:endParaRPr lang="en-US"/>
        </a:p>
      </dgm:t>
    </dgm:pt>
    <dgm:pt modelId="{22046578-98E0-404D-BD77-381EF2D01FA9}" type="parTrans" cxnId="{EF127677-5373-4E18-9618-3808BD6DC7A1}">
      <dgm:prSet/>
      <dgm:spPr/>
      <dgm:t>
        <a:bodyPr/>
        <a:lstStyle/>
        <a:p>
          <a:endParaRPr lang="en-US"/>
        </a:p>
      </dgm:t>
    </dgm:pt>
    <dgm:pt modelId="{006C507A-49AF-489F-B4C9-C5820D1C2060}" type="sibTrans" cxnId="{EF127677-5373-4E18-9618-3808BD6DC7A1}">
      <dgm:prSet/>
      <dgm:spPr/>
      <dgm:t>
        <a:bodyPr/>
        <a:lstStyle/>
        <a:p>
          <a:endParaRPr lang="en-US"/>
        </a:p>
      </dgm:t>
    </dgm:pt>
    <dgm:pt modelId="{A1E06FE2-A068-4220-811B-C02888E2CB3B}">
      <dgm:prSet/>
      <dgm:spPr/>
      <dgm:t>
        <a:bodyPr/>
        <a:lstStyle/>
        <a:p>
          <a:r>
            <a:rPr lang="en-IE" dirty="0"/>
            <a:t>The class in week 10 (16</a:t>
          </a:r>
          <a:r>
            <a:rPr lang="en-IE" baseline="30000" dirty="0"/>
            <a:t>th</a:t>
          </a:r>
          <a:r>
            <a:rPr lang="en-IE" dirty="0"/>
            <a:t> November) will be spent purely on essay writing. </a:t>
          </a:r>
          <a:endParaRPr lang="en-US" dirty="0"/>
        </a:p>
      </dgm:t>
    </dgm:pt>
    <dgm:pt modelId="{D8BE0732-F0E5-47AB-A433-D50ACF6B3D52}" type="parTrans" cxnId="{73A4831A-6A38-4FCD-BD70-B6B9588C2BFE}">
      <dgm:prSet/>
      <dgm:spPr/>
      <dgm:t>
        <a:bodyPr/>
        <a:lstStyle/>
        <a:p>
          <a:endParaRPr lang="en-US"/>
        </a:p>
      </dgm:t>
    </dgm:pt>
    <dgm:pt modelId="{FF1985AC-7B05-4B12-85E5-E113F037C3B2}" type="sibTrans" cxnId="{73A4831A-6A38-4FCD-BD70-B6B9588C2BFE}">
      <dgm:prSet/>
      <dgm:spPr/>
      <dgm:t>
        <a:bodyPr/>
        <a:lstStyle/>
        <a:p>
          <a:endParaRPr lang="en-US"/>
        </a:p>
      </dgm:t>
    </dgm:pt>
    <dgm:pt modelId="{8AB5410E-817F-4C93-841E-1FDEF0A72981}">
      <dgm:prSet/>
      <dgm:spPr/>
      <dgm:t>
        <a:bodyPr/>
        <a:lstStyle/>
        <a:p>
          <a:r>
            <a:rPr lang="en-IE"/>
            <a:t>Your essay question will be released on that date and is due Friday 18</a:t>
          </a:r>
          <a:r>
            <a:rPr lang="en-IE" baseline="30000"/>
            <a:t>th</a:t>
          </a:r>
          <a:r>
            <a:rPr lang="en-IE"/>
            <a:t> December.</a:t>
          </a:r>
          <a:endParaRPr lang="en-US"/>
        </a:p>
      </dgm:t>
    </dgm:pt>
    <dgm:pt modelId="{058C3AE4-5BB9-4C5C-BB8C-681197B0C5F5}" type="parTrans" cxnId="{116CD74D-4571-4D18-91C0-BE7179F00638}">
      <dgm:prSet/>
      <dgm:spPr/>
      <dgm:t>
        <a:bodyPr/>
        <a:lstStyle/>
        <a:p>
          <a:endParaRPr lang="en-US"/>
        </a:p>
      </dgm:t>
    </dgm:pt>
    <dgm:pt modelId="{D12E041E-006B-4951-8949-2B7533998BAE}" type="sibTrans" cxnId="{116CD74D-4571-4D18-91C0-BE7179F00638}">
      <dgm:prSet/>
      <dgm:spPr/>
      <dgm:t>
        <a:bodyPr/>
        <a:lstStyle/>
        <a:p>
          <a:endParaRPr lang="en-US"/>
        </a:p>
      </dgm:t>
    </dgm:pt>
    <dgm:pt modelId="{609527C7-8B84-44F5-9157-4BCD49BEF7A8}" type="pres">
      <dgm:prSet presAssocID="{610222AC-C734-4DB0-AB5E-16B8594B2637}" presName="root" presStyleCnt="0">
        <dgm:presLayoutVars>
          <dgm:dir/>
          <dgm:resizeHandles val="exact"/>
        </dgm:presLayoutVars>
      </dgm:prSet>
      <dgm:spPr/>
    </dgm:pt>
    <dgm:pt modelId="{908CA73F-1214-452B-9C7A-A80B08C98568}" type="pres">
      <dgm:prSet presAssocID="{EDE5FA65-DF92-4B50-9228-67D789592707}" presName="compNode" presStyleCnt="0"/>
      <dgm:spPr/>
    </dgm:pt>
    <dgm:pt modelId="{9F79AD34-441F-4F24-B86A-B87B8E1FFDD6}" type="pres">
      <dgm:prSet presAssocID="{EDE5FA65-DF92-4B50-9228-67D789592707}" presName="bgRect" presStyleLbl="bgShp" presStyleIdx="0" presStyleCnt="4"/>
      <dgm:spPr/>
    </dgm:pt>
    <dgm:pt modelId="{35B156B8-22AA-4DCA-AF5D-3B95704D99FD}" type="pres">
      <dgm:prSet presAssocID="{EDE5FA65-DF92-4B50-9228-67D78959270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sed Book"/>
        </a:ext>
      </dgm:extLst>
    </dgm:pt>
    <dgm:pt modelId="{BE1F0380-C2C1-4982-A54C-C1DA77B5A899}" type="pres">
      <dgm:prSet presAssocID="{EDE5FA65-DF92-4B50-9228-67D789592707}" presName="spaceRect" presStyleCnt="0"/>
      <dgm:spPr/>
    </dgm:pt>
    <dgm:pt modelId="{74A794C2-8180-476A-B653-47F45DA56938}" type="pres">
      <dgm:prSet presAssocID="{EDE5FA65-DF92-4B50-9228-67D789592707}" presName="parTx" presStyleLbl="revTx" presStyleIdx="0" presStyleCnt="4">
        <dgm:presLayoutVars>
          <dgm:chMax val="0"/>
          <dgm:chPref val="0"/>
        </dgm:presLayoutVars>
      </dgm:prSet>
      <dgm:spPr/>
    </dgm:pt>
    <dgm:pt modelId="{3FFD2BFD-DD71-407C-A0E9-DF85B9BD2C61}" type="pres">
      <dgm:prSet presAssocID="{0FA34100-BF27-4349-8BF6-6E875D7B90AD}" presName="sibTrans" presStyleCnt="0"/>
      <dgm:spPr/>
    </dgm:pt>
    <dgm:pt modelId="{B3F13990-71ED-46DE-9378-E114DF4C5DF2}" type="pres">
      <dgm:prSet presAssocID="{52230610-21C7-4395-AC12-9E7A58EFBF41}" presName="compNode" presStyleCnt="0"/>
      <dgm:spPr/>
    </dgm:pt>
    <dgm:pt modelId="{790AC58F-B66D-40B9-AD4B-9BDAD6B4B462}" type="pres">
      <dgm:prSet presAssocID="{52230610-21C7-4395-AC12-9E7A58EFBF41}" presName="bgRect" presStyleLbl="bgShp" presStyleIdx="1" presStyleCnt="4"/>
      <dgm:spPr/>
    </dgm:pt>
    <dgm:pt modelId="{288A965A-6FD1-4AD7-9775-A0C403AB8DA6}" type="pres">
      <dgm:prSet presAssocID="{52230610-21C7-4395-AC12-9E7A58EFBF4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D706133B-0119-4989-A866-31D78DCC7EC5}" type="pres">
      <dgm:prSet presAssocID="{52230610-21C7-4395-AC12-9E7A58EFBF41}" presName="spaceRect" presStyleCnt="0"/>
      <dgm:spPr/>
    </dgm:pt>
    <dgm:pt modelId="{75CAD552-6322-404B-88A3-0E905FC8E296}" type="pres">
      <dgm:prSet presAssocID="{52230610-21C7-4395-AC12-9E7A58EFBF41}" presName="parTx" presStyleLbl="revTx" presStyleIdx="1" presStyleCnt="4">
        <dgm:presLayoutVars>
          <dgm:chMax val="0"/>
          <dgm:chPref val="0"/>
        </dgm:presLayoutVars>
      </dgm:prSet>
      <dgm:spPr/>
    </dgm:pt>
    <dgm:pt modelId="{DAB0256F-A74E-4095-AF80-EA96E5AF4674}" type="pres">
      <dgm:prSet presAssocID="{006C507A-49AF-489F-B4C9-C5820D1C2060}" presName="sibTrans" presStyleCnt="0"/>
      <dgm:spPr/>
    </dgm:pt>
    <dgm:pt modelId="{0A5FCAAD-4470-424C-A633-076D3B25C653}" type="pres">
      <dgm:prSet presAssocID="{A1E06FE2-A068-4220-811B-C02888E2CB3B}" presName="compNode" presStyleCnt="0"/>
      <dgm:spPr/>
    </dgm:pt>
    <dgm:pt modelId="{7D1BE0F5-1C5C-483D-AB48-59102BABB8B9}" type="pres">
      <dgm:prSet presAssocID="{A1E06FE2-A068-4220-811B-C02888E2CB3B}" presName="bgRect" presStyleLbl="bgShp" presStyleIdx="2" presStyleCnt="4"/>
      <dgm:spPr/>
    </dgm:pt>
    <dgm:pt modelId="{9946B0D8-E2E2-4F11-9818-9E46CCD9B10C}" type="pres">
      <dgm:prSet presAssocID="{A1E06FE2-A068-4220-811B-C02888E2CB3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aduation Cap"/>
        </a:ext>
      </dgm:extLst>
    </dgm:pt>
    <dgm:pt modelId="{1C888533-423F-42BB-BC7B-0EE577321856}" type="pres">
      <dgm:prSet presAssocID="{A1E06FE2-A068-4220-811B-C02888E2CB3B}" presName="spaceRect" presStyleCnt="0"/>
      <dgm:spPr/>
    </dgm:pt>
    <dgm:pt modelId="{DC621DCE-1952-424B-83D2-A50BBFB2C39B}" type="pres">
      <dgm:prSet presAssocID="{A1E06FE2-A068-4220-811B-C02888E2CB3B}" presName="parTx" presStyleLbl="revTx" presStyleIdx="2" presStyleCnt="4">
        <dgm:presLayoutVars>
          <dgm:chMax val="0"/>
          <dgm:chPref val="0"/>
        </dgm:presLayoutVars>
      </dgm:prSet>
      <dgm:spPr/>
    </dgm:pt>
    <dgm:pt modelId="{4EECB822-9527-43FF-836C-70D7AFF27772}" type="pres">
      <dgm:prSet presAssocID="{FF1985AC-7B05-4B12-85E5-E113F037C3B2}" presName="sibTrans" presStyleCnt="0"/>
      <dgm:spPr/>
    </dgm:pt>
    <dgm:pt modelId="{1AB8104F-A19C-4773-A3EF-CF9C9B599F73}" type="pres">
      <dgm:prSet presAssocID="{8AB5410E-817F-4C93-841E-1FDEF0A72981}" presName="compNode" presStyleCnt="0"/>
      <dgm:spPr/>
    </dgm:pt>
    <dgm:pt modelId="{6B31B5F4-163A-4141-A1BD-E16EE0FB7302}" type="pres">
      <dgm:prSet presAssocID="{8AB5410E-817F-4C93-841E-1FDEF0A72981}" presName="bgRect" presStyleLbl="bgShp" presStyleIdx="3" presStyleCnt="4"/>
      <dgm:spPr/>
    </dgm:pt>
    <dgm:pt modelId="{209CD15B-0DA9-4D98-B3A8-1EFB4B706B0D}" type="pres">
      <dgm:prSet presAssocID="{8AB5410E-817F-4C93-841E-1FDEF0A7298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estion mark"/>
        </a:ext>
      </dgm:extLst>
    </dgm:pt>
    <dgm:pt modelId="{D8C5A260-F6C3-41AE-A8BD-A47014978CC7}" type="pres">
      <dgm:prSet presAssocID="{8AB5410E-817F-4C93-841E-1FDEF0A72981}" presName="spaceRect" presStyleCnt="0"/>
      <dgm:spPr/>
    </dgm:pt>
    <dgm:pt modelId="{164D788D-25BB-4C1A-957E-CAF0CE0C0456}" type="pres">
      <dgm:prSet presAssocID="{8AB5410E-817F-4C93-841E-1FDEF0A72981}" presName="parTx" presStyleLbl="revTx" presStyleIdx="3" presStyleCnt="4">
        <dgm:presLayoutVars>
          <dgm:chMax val="0"/>
          <dgm:chPref val="0"/>
        </dgm:presLayoutVars>
      </dgm:prSet>
      <dgm:spPr/>
    </dgm:pt>
  </dgm:ptLst>
  <dgm:cxnLst>
    <dgm:cxn modelId="{73A4831A-6A38-4FCD-BD70-B6B9588C2BFE}" srcId="{610222AC-C734-4DB0-AB5E-16B8594B2637}" destId="{A1E06FE2-A068-4220-811B-C02888E2CB3B}" srcOrd="2" destOrd="0" parTransId="{D8BE0732-F0E5-47AB-A433-D50ACF6B3D52}" sibTransId="{FF1985AC-7B05-4B12-85E5-E113F037C3B2}"/>
    <dgm:cxn modelId="{2DB9936A-5737-43ED-BD8C-EC37AA16EE8D}" type="presOf" srcId="{8AB5410E-817F-4C93-841E-1FDEF0A72981}" destId="{164D788D-25BB-4C1A-957E-CAF0CE0C0456}" srcOrd="0" destOrd="0" presId="urn:microsoft.com/office/officeart/2018/2/layout/IconVerticalSolidList"/>
    <dgm:cxn modelId="{116CD74D-4571-4D18-91C0-BE7179F00638}" srcId="{610222AC-C734-4DB0-AB5E-16B8594B2637}" destId="{8AB5410E-817F-4C93-841E-1FDEF0A72981}" srcOrd="3" destOrd="0" parTransId="{058C3AE4-5BB9-4C5C-BB8C-681197B0C5F5}" sibTransId="{D12E041E-006B-4951-8949-2B7533998BAE}"/>
    <dgm:cxn modelId="{058F9B4F-B96B-498F-B195-79A3998F18C4}" type="presOf" srcId="{EDE5FA65-DF92-4B50-9228-67D789592707}" destId="{74A794C2-8180-476A-B653-47F45DA56938}" srcOrd="0" destOrd="0" presId="urn:microsoft.com/office/officeart/2018/2/layout/IconVerticalSolidList"/>
    <dgm:cxn modelId="{EF127677-5373-4E18-9618-3808BD6DC7A1}" srcId="{610222AC-C734-4DB0-AB5E-16B8594B2637}" destId="{52230610-21C7-4395-AC12-9E7A58EFBF41}" srcOrd="1" destOrd="0" parTransId="{22046578-98E0-404D-BD77-381EF2D01FA9}" sibTransId="{006C507A-49AF-489F-B4C9-C5820D1C2060}"/>
    <dgm:cxn modelId="{B01AF77F-6411-4EA3-88F8-323F896CEC41}" type="presOf" srcId="{A1E06FE2-A068-4220-811B-C02888E2CB3B}" destId="{DC621DCE-1952-424B-83D2-A50BBFB2C39B}" srcOrd="0" destOrd="0" presId="urn:microsoft.com/office/officeart/2018/2/layout/IconVerticalSolidList"/>
    <dgm:cxn modelId="{48A768C7-62C2-49FA-BE34-17F8D2EB83AA}" type="presOf" srcId="{610222AC-C734-4DB0-AB5E-16B8594B2637}" destId="{609527C7-8B84-44F5-9157-4BCD49BEF7A8}" srcOrd="0" destOrd="0" presId="urn:microsoft.com/office/officeart/2018/2/layout/IconVerticalSolidList"/>
    <dgm:cxn modelId="{F592D7D6-DE26-4891-98FF-31B70EB0FC26}" srcId="{610222AC-C734-4DB0-AB5E-16B8594B2637}" destId="{EDE5FA65-DF92-4B50-9228-67D789592707}" srcOrd="0" destOrd="0" parTransId="{611BC643-F494-4572-9C12-3B4435483DC0}" sibTransId="{0FA34100-BF27-4349-8BF6-6E875D7B90AD}"/>
    <dgm:cxn modelId="{AFBA3BF7-19AE-4B98-BEC5-016BCF606592}" type="presOf" srcId="{52230610-21C7-4395-AC12-9E7A58EFBF41}" destId="{75CAD552-6322-404B-88A3-0E905FC8E296}" srcOrd="0" destOrd="0" presId="urn:microsoft.com/office/officeart/2018/2/layout/IconVerticalSolidList"/>
    <dgm:cxn modelId="{2B91B29D-4C7B-400C-A0AB-4ABCD11DE4D9}" type="presParOf" srcId="{609527C7-8B84-44F5-9157-4BCD49BEF7A8}" destId="{908CA73F-1214-452B-9C7A-A80B08C98568}" srcOrd="0" destOrd="0" presId="urn:microsoft.com/office/officeart/2018/2/layout/IconVerticalSolidList"/>
    <dgm:cxn modelId="{DDF2575F-8A81-4B29-A78C-B5200FED6D1E}" type="presParOf" srcId="{908CA73F-1214-452B-9C7A-A80B08C98568}" destId="{9F79AD34-441F-4F24-B86A-B87B8E1FFDD6}" srcOrd="0" destOrd="0" presId="urn:microsoft.com/office/officeart/2018/2/layout/IconVerticalSolidList"/>
    <dgm:cxn modelId="{79B55AC0-7C32-4CA9-AA55-2DFF4AA5E4FD}" type="presParOf" srcId="{908CA73F-1214-452B-9C7A-A80B08C98568}" destId="{35B156B8-22AA-4DCA-AF5D-3B95704D99FD}" srcOrd="1" destOrd="0" presId="urn:microsoft.com/office/officeart/2018/2/layout/IconVerticalSolidList"/>
    <dgm:cxn modelId="{C6074754-A74C-4EFB-8A95-3BDF8AC33C74}" type="presParOf" srcId="{908CA73F-1214-452B-9C7A-A80B08C98568}" destId="{BE1F0380-C2C1-4982-A54C-C1DA77B5A899}" srcOrd="2" destOrd="0" presId="urn:microsoft.com/office/officeart/2018/2/layout/IconVerticalSolidList"/>
    <dgm:cxn modelId="{10812CAF-44D2-4D0F-9F36-C0693894FA9E}" type="presParOf" srcId="{908CA73F-1214-452B-9C7A-A80B08C98568}" destId="{74A794C2-8180-476A-B653-47F45DA56938}" srcOrd="3" destOrd="0" presId="urn:microsoft.com/office/officeart/2018/2/layout/IconVerticalSolidList"/>
    <dgm:cxn modelId="{E83838C6-51FE-402E-9972-3B51790825CB}" type="presParOf" srcId="{609527C7-8B84-44F5-9157-4BCD49BEF7A8}" destId="{3FFD2BFD-DD71-407C-A0E9-DF85B9BD2C61}" srcOrd="1" destOrd="0" presId="urn:microsoft.com/office/officeart/2018/2/layout/IconVerticalSolidList"/>
    <dgm:cxn modelId="{B836865B-5F2C-4106-9A89-9D382D63A3ED}" type="presParOf" srcId="{609527C7-8B84-44F5-9157-4BCD49BEF7A8}" destId="{B3F13990-71ED-46DE-9378-E114DF4C5DF2}" srcOrd="2" destOrd="0" presId="urn:microsoft.com/office/officeart/2018/2/layout/IconVerticalSolidList"/>
    <dgm:cxn modelId="{CEB2C65D-9029-4B28-A4B8-42685398F5E1}" type="presParOf" srcId="{B3F13990-71ED-46DE-9378-E114DF4C5DF2}" destId="{790AC58F-B66D-40B9-AD4B-9BDAD6B4B462}" srcOrd="0" destOrd="0" presId="urn:microsoft.com/office/officeart/2018/2/layout/IconVerticalSolidList"/>
    <dgm:cxn modelId="{9DF683D3-7DA1-4914-82B3-D2D2C52E939F}" type="presParOf" srcId="{B3F13990-71ED-46DE-9378-E114DF4C5DF2}" destId="{288A965A-6FD1-4AD7-9775-A0C403AB8DA6}" srcOrd="1" destOrd="0" presId="urn:microsoft.com/office/officeart/2018/2/layout/IconVerticalSolidList"/>
    <dgm:cxn modelId="{413969DD-E803-416B-9B62-1D82315629D9}" type="presParOf" srcId="{B3F13990-71ED-46DE-9378-E114DF4C5DF2}" destId="{D706133B-0119-4989-A866-31D78DCC7EC5}" srcOrd="2" destOrd="0" presId="urn:microsoft.com/office/officeart/2018/2/layout/IconVerticalSolidList"/>
    <dgm:cxn modelId="{F5F26079-EAE3-4CC1-8CCC-AB3361B12A7A}" type="presParOf" srcId="{B3F13990-71ED-46DE-9378-E114DF4C5DF2}" destId="{75CAD552-6322-404B-88A3-0E905FC8E296}" srcOrd="3" destOrd="0" presId="urn:microsoft.com/office/officeart/2018/2/layout/IconVerticalSolidList"/>
    <dgm:cxn modelId="{99BD1D4B-7AC6-4F4E-B363-4B3C7AB320F5}" type="presParOf" srcId="{609527C7-8B84-44F5-9157-4BCD49BEF7A8}" destId="{DAB0256F-A74E-4095-AF80-EA96E5AF4674}" srcOrd="3" destOrd="0" presId="urn:microsoft.com/office/officeart/2018/2/layout/IconVerticalSolidList"/>
    <dgm:cxn modelId="{563F52F8-DEA1-42CF-8C63-B990E8685389}" type="presParOf" srcId="{609527C7-8B84-44F5-9157-4BCD49BEF7A8}" destId="{0A5FCAAD-4470-424C-A633-076D3B25C653}" srcOrd="4" destOrd="0" presId="urn:microsoft.com/office/officeart/2018/2/layout/IconVerticalSolidList"/>
    <dgm:cxn modelId="{40BBA282-244C-44C9-BD4B-F133E6109274}" type="presParOf" srcId="{0A5FCAAD-4470-424C-A633-076D3B25C653}" destId="{7D1BE0F5-1C5C-483D-AB48-59102BABB8B9}" srcOrd="0" destOrd="0" presId="urn:microsoft.com/office/officeart/2018/2/layout/IconVerticalSolidList"/>
    <dgm:cxn modelId="{BF7FBB0B-EE5D-47D8-A9B2-D2D7D66C7C45}" type="presParOf" srcId="{0A5FCAAD-4470-424C-A633-076D3B25C653}" destId="{9946B0D8-E2E2-4F11-9818-9E46CCD9B10C}" srcOrd="1" destOrd="0" presId="urn:microsoft.com/office/officeart/2018/2/layout/IconVerticalSolidList"/>
    <dgm:cxn modelId="{A5C91A81-2B0E-4903-80AA-E4B539B3EDF0}" type="presParOf" srcId="{0A5FCAAD-4470-424C-A633-076D3B25C653}" destId="{1C888533-423F-42BB-BC7B-0EE577321856}" srcOrd="2" destOrd="0" presId="urn:microsoft.com/office/officeart/2018/2/layout/IconVerticalSolidList"/>
    <dgm:cxn modelId="{760BEE3D-4772-4BB8-943B-B38355D8ED87}" type="presParOf" srcId="{0A5FCAAD-4470-424C-A633-076D3B25C653}" destId="{DC621DCE-1952-424B-83D2-A50BBFB2C39B}" srcOrd="3" destOrd="0" presId="urn:microsoft.com/office/officeart/2018/2/layout/IconVerticalSolidList"/>
    <dgm:cxn modelId="{FF96B392-A58C-4F7C-8C73-9F4542475A6B}" type="presParOf" srcId="{609527C7-8B84-44F5-9157-4BCD49BEF7A8}" destId="{4EECB822-9527-43FF-836C-70D7AFF27772}" srcOrd="5" destOrd="0" presId="urn:microsoft.com/office/officeart/2018/2/layout/IconVerticalSolidList"/>
    <dgm:cxn modelId="{07892D10-2249-42B4-BFEA-C19CFBB1D73C}" type="presParOf" srcId="{609527C7-8B84-44F5-9157-4BCD49BEF7A8}" destId="{1AB8104F-A19C-4773-A3EF-CF9C9B599F73}" srcOrd="6" destOrd="0" presId="urn:microsoft.com/office/officeart/2018/2/layout/IconVerticalSolidList"/>
    <dgm:cxn modelId="{A7A37FC7-1AA1-476C-9911-B9033AE83477}" type="presParOf" srcId="{1AB8104F-A19C-4773-A3EF-CF9C9B599F73}" destId="{6B31B5F4-163A-4141-A1BD-E16EE0FB7302}" srcOrd="0" destOrd="0" presId="urn:microsoft.com/office/officeart/2018/2/layout/IconVerticalSolidList"/>
    <dgm:cxn modelId="{41EEAB15-5904-4A8C-B43F-5E597AB074EF}" type="presParOf" srcId="{1AB8104F-A19C-4773-A3EF-CF9C9B599F73}" destId="{209CD15B-0DA9-4D98-B3A8-1EFB4B706B0D}" srcOrd="1" destOrd="0" presId="urn:microsoft.com/office/officeart/2018/2/layout/IconVerticalSolidList"/>
    <dgm:cxn modelId="{4E651D02-E4B6-4114-801B-32DC30343667}" type="presParOf" srcId="{1AB8104F-A19C-4773-A3EF-CF9C9B599F73}" destId="{D8C5A260-F6C3-41AE-A8BD-A47014978CC7}" srcOrd="2" destOrd="0" presId="urn:microsoft.com/office/officeart/2018/2/layout/IconVerticalSolidList"/>
    <dgm:cxn modelId="{8D134A20-DA32-45AD-AD19-A864955A47D0}" type="presParOf" srcId="{1AB8104F-A19C-4773-A3EF-CF9C9B599F73}" destId="{164D788D-25BB-4C1A-957E-CAF0CE0C045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0222AC-C734-4DB0-AB5E-16B8594B263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DE5FA65-DF92-4B50-9228-67D789592707}">
      <dgm:prSet/>
      <dgm:spPr/>
      <dgm:t>
        <a:bodyPr/>
        <a:lstStyle/>
        <a:p>
          <a:r>
            <a:rPr lang="en-IE" dirty="0"/>
            <a:t>In semester two, your assessment will be a closed book exam.</a:t>
          </a:r>
          <a:endParaRPr lang="en-US" dirty="0"/>
        </a:p>
      </dgm:t>
    </dgm:pt>
    <dgm:pt modelId="{611BC643-F494-4572-9C12-3B4435483DC0}" type="parTrans" cxnId="{F592D7D6-DE26-4891-98FF-31B70EB0FC26}">
      <dgm:prSet/>
      <dgm:spPr/>
      <dgm:t>
        <a:bodyPr/>
        <a:lstStyle/>
        <a:p>
          <a:endParaRPr lang="en-US"/>
        </a:p>
      </dgm:t>
    </dgm:pt>
    <dgm:pt modelId="{0FA34100-BF27-4349-8BF6-6E875D7B90AD}" type="sibTrans" cxnId="{F592D7D6-DE26-4891-98FF-31B70EB0FC26}">
      <dgm:prSet/>
      <dgm:spPr/>
      <dgm:t>
        <a:bodyPr/>
        <a:lstStyle/>
        <a:p>
          <a:endParaRPr lang="en-US"/>
        </a:p>
      </dgm:t>
    </dgm:pt>
    <dgm:pt modelId="{52230610-21C7-4395-AC12-9E7A58EFBF41}">
      <dgm:prSet/>
      <dgm:spPr/>
      <dgm:t>
        <a:bodyPr/>
        <a:lstStyle/>
        <a:p>
          <a:r>
            <a:rPr lang="en-IE" dirty="0"/>
            <a:t>Your exam will last for two hours.</a:t>
          </a:r>
          <a:endParaRPr lang="en-US" dirty="0"/>
        </a:p>
      </dgm:t>
    </dgm:pt>
    <dgm:pt modelId="{22046578-98E0-404D-BD77-381EF2D01FA9}" type="parTrans" cxnId="{EF127677-5373-4E18-9618-3808BD6DC7A1}">
      <dgm:prSet/>
      <dgm:spPr/>
      <dgm:t>
        <a:bodyPr/>
        <a:lstStyle/>
        <a:p>
          <a:endParaRPr lang="en-US"/>
        </a:p>
      </dgm:t>
    </dgm:pt>
    <dgm:pt modelId="{006C507A-49AF-489F-B4C9-C5820D1C2060}" type="sibTrans" cxnId="{EF127677-5373-4E18-9618-3808BD6DC7A1}">
      <dgm:prSet/>
      <dgm:spPr/>
      <dgm:t>
        <a:bodyPr/>
        <a:lstStyle/>
        <a:p>
          <a:endParaRPr lang="en-US"/>
        </a:p>
      </dgm:t>
    </dgm:pt>
    <dgm:pt modelId="{A1E06FE2-A068-4220-811B-C02888E2CB3B}">
      <dgm:prSet/>
      <dgm:spPr/>
      <dgm:t>
        <a:bodyPr/>
        <a:lstStyle/>
        <a:p>
          <a:r>
            <a:rPr lang="en-IE" dirty="0"/>
            <a:t>The exam will cover everything you have learned in semester two.</a:t>
          </a:r>
          <a:endParaRPr lang="en-US" dirty="0"/>
        </a:p>
      </dgm:t>
    </dgm:pt>
    <dgm:pt modelId="{D8BE0732-F0E5-47AB-A433-D50ACF6B3D52}" type="parTrans" cxnId="{73A4831A-6A38-4FCD-BD70-B6B9588C2BFE}">
      <dgm:prSet/>
      <dgm:spPr/>
      <dgm:t>
        <a:bodyPr/>
        <a:lstStyle/>
        <a:p>
          <a:endParaRPr lang="en-US"/>
        </a:p>
      </dgm:t>
    </dgm:pt>
    <dgm:pt modelId="{FF1985AC-7B05-4B12-85E5-E113F037C3B2}" type="sibTrans" cxnId="{73A4831A-6A38-4FCD-BD70-B6B9588C2BFE}">
      <dgm:prSet/>
      <dgm:spPr/>
      <dgm:t>
        <a:bodyPr/>
        <a:lstStyle/>
        <a:p>
          <a:endParaRPr lang="en-US"/>
        </a:p>
      </dgm:t>
    </dgm:pt>
    <dgm:pt modelId="{8AB5410E-817F-4C93-841E-1FDEF0A72981}">
      <dgm:prSet/>
      <dgm:spPr/>
      <dgm:t>
        <a:bodyPr/>
        <a:lstStyle/>
        <a:p>
          <a:r>
            <a:rPr lang="en-IE" dirty="0"/>
            <a:t>The date for the exam has not been confirmed yet, but I will let you know when it has.</a:t>
          </a:r>
          <a:endParaRPr lang="en-US" dirty="0"/>
        </a:p>
      </dgm:t>
    </dgm:pt>
    <dgm:pt modelId="{058C3AE4-5BB9-4C5C-BB8C-681197B0C5F5}" type="parTrans" cxnId="{116CD74D-4571-4D18-91C0-BE7179F00638}">
      <dgm:prSet/>
      <dgm:spPr/>
      <dgm:t>
        <a:bodyPr/>
        <a:lstStyle/>
        <a:p>
          <a:endParaRPr lang="en-US"/>
        </a:p>
      </dgm:t>
    </dgm:pt>
    <dgm:pt modelId="{D12E041E-006B-4951-8949-2B7533998BAE}" type="sibTrans" cxnId="{116CD74D-4571-4D18-91C0-BE7179F00638}">
      <dgm:prSet/>
      <dgm:spPr/>
      <dgm:t>
        <a:bodyPr/>
        <a:lstStyle/>
        <a:p>
          <a:endParaRPr lang="en-US"/>
        </a:p>
      </dgm:t>
    </dgm:pt>
    <dgm:pt modelId="{609527C7-8B84-44F5-9157-4BCD49BEF7A8}" type="pres">
      <dgm:prSet presAssocID="{610222AC-C734-4DB0-AB5E-16B8594B2637}" presName="root" presStyleCnt="0">
        <dgm:presLayoutVars>
          <dgm:dir/>
          <dgm:resizeHandles val="exact"/>
        </dgm:presLayoutVars>
      </dgm:prSet>
      <dgm:spPr/>
    </dgm:pt>
    <dgm:pt modelId="{908CA73F-1214-452B-9C7A-A80B08C98568}" type="pres">
      <dgm:prSet presAssocID="{EDE5FA65-DF92-4B50-9228-67D789592707}" presName="compNode" presStyleCnt="0"/>
      <dgm:spPr/>
    </dgm:pt>
    <dgm:pt modelId="{9F79AD34-441F-4F24-B86A-B87B8E1FFDD6}" type="pres">
      <dgm:prSet presAssocID="{EDE5FA65-DF92-4B50-9228-67D789592707}" presName="bgRect" presStyleLbl="bgShp" presStyleIdx="0" presStyleCnt="4"/>
      <dgm:spPr/>
    </dgm:pt>
    <dgm:pt modelId="{35B156B8-22AA-4DCA-AF5D-3B95704D99FD}" type="pres">
      <dgm:prSet presAssocID="{EDE5FA65-DF92-4B50-9228-67D78959270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sed Book"/>
        </a:ext>
      </dgm:extLst>
    </dgm:pt>
    <dgm:pt modelId="{BE1F0380-C2C1-4982-A54C-C1DA77B5A899}" type="pres">
      <dgm:prSet presAssocID="{EDE5FA65-DF92-4B50-9228-67D789592707}" presName="spaceRect" presStyleCnt="0"/>
      <dgm:spPr/>
    </dgm:pt>
    <dgm:pt modelId="{74A794C2-8180-476A-B653-47F45DA56938}" type="pres">
      <dgm:prSet presAssocID="{EDE5FA65-DF92-4B50-9228-67D789592707}" presName="parTx" presStyleLbl="revTx" presStyleIdx="0" presStyleCnt="4">
        <dgm:presLayoutVars>
          <dgm:chMax val="0"/>
          <dgm:chPref val="0"/>
        </dgm:presLayoutVars>
      </dgm:prSet>
      <dgm:spPr/>
    </dgm:pt>
    <dgm:pt modelId="{3FFD2BFD-DD71-407C-A0E9-DF85B9BD2C61}" type="pres">
      <dgm:prSet presAssocID="{0FA34100-BF27-4349-8BF6-6E875D7B90AD}" presName="sibTrans" presStyleCnt="0"/>
      <dgm:spPr/>
    </dgm:pt>
    <dgm:pt modelId="{B3F13990-71ED-46DE-9378-E114DF4C5DF2}" type="pres">
      <dgm:prSet presAssocID="{52230610-21C7-4395-AC12-9E7A58EFBF41}" presName="compNode" presStyleCnt="0"/>
      <dgm:spPr/>
    </dgm:pt>
    <dgm:pt modelId="{790AC58F-B66D-40B9-AD4B-9BDAD6B4B462}" type="pres">
      <dgm:prSet presAssocID="{52230610-21C7-4395-AC12-9E7A58EFBF41}" presName="bgRect" presStyleLbl="bgShp" presStyleIdx="1" presStyleCnt="4"/>
      <dgm:spPr/>
    </dgm:pt>
    <dgm:pt modelId="{288A965A-6FD1-4AD7-9775-A0C403AB8DA6}" type="pres">
      <dgm:prSet presAssocID="{52230610-21C7-4395-AC12-9E7A58EFBF4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D706133B-0119-4989-A866-31D78DCC7EC5}" type="pres">
      <dgm:prSet presAssocID="{52230610-21C7-4395-AC12-9E7A58EFBF41}" presName="spaceRect" presStyleCnt="0"/>
      <dgm:spPr/>
    </dgm:pt>
    <dgm:pt modelId="{75CAD552-6322-404B-88A3-0E905FC8E296}" type="pres">
      <dgm:prSet presAssocID="{52230610-21C7-4395-AC12-9E7A58EFBF41}" presName="parTx" presStyleLbl="revTx" presStyleIdx="1" presStyleCnt="4">
        <dgm:presLayoutVars>
          <dgm:chMax val="0"/>
          <dgm:chPref val="0"/>
        </dgm:presLayoutVars>
      </dgm:prSet>
      <dgm:spPr/>
    </dgm:pt>
    <dgm:pt modelId="{DAB0256F-A74E-4095-AF80-EA96E5AF4674}" type="pres">
      <dgm:prSet presAssocID="{006C507A-49AF-489F-B4C9-C5820D1C2060}" presName="sibTrans" presStyleCnt="0"/>
      <dgm:spPr/>
    </dgm:pt>
    <dgm:pt modelId="{0A5FCAAD-4470-424C-A633-076D3B25C653}" type="pres">
      <dgm:prSet presAssocID="{A1E06FE2-A068-4220-811B-C02888E2CB3B}" presName="compNode" presStyleCnt="0"/>
      <dgm:spPr/>
    </dgm:pt>
    <dgm:pt modelId="{7D1BE0F5-1C5C-483D-AB48-59102BABB8B9}" type="pres">
      <dgm:prSet presAssocID="{A1E06FE2-A068-4220-811B-C02888E2CB3B}" presName="bgRect" presStyleLbl="bgShp" presStyleIdx="2" presStyleCnt="4"/>
      <dgm:spPr/>
    </dgm:pt>
    <dgm:pt modelId="{9946B0D8-E2E2-4F11-9818-9E46CCD9B10C}" type="pres">
      <dgm:prSet presAssocID="{A1E06FE2-A068-4220-811B-C02888E2CB3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aduation Cap"/>
        </a:ext>
      </dgm:extLst>
    </dgm:pt>
    <dgm:pt modelId="{1C888533-423F-42BB-BC7B-0EE577321856}" type="pres">
      <dgm:prSet presAssocID="{A1E06FE2-A068-4220-811B-C02888E2CB3B}" presName="spaceRect" presStyleCnt="0"/>
      <dgm:spPr/>
    </dgm:pt>
    <dgm:pt modelId="{DC621DCE-1952-424B-83D2-A50BBFB2C39B}" type="pres">
      <dgm:prSet presAssocID="{A1E06FE2-A068-4220-811B-C02888E2CB3B}" presName="parTx" presStyleLbl="revTx" presStyleIdx="2" presStyleCnt="4">
        <dgm:presLayoutVars>
          <dgm:chMax val="0"/>
          <dgm:chPref val="0"/>
        </dgm:presLayoutVars>
      </dgm:prSet>
      <dgm:spPr/>
    </dgm:pt>
    <dgm:pt modelId="{4EECB822-9527-43FF-836C-70D7AFF27772}" type="pres">
      <dgm:prSet presAssocID="{FF1985AC-7B05-4B12-85E5-E113F037C3B2}" presName="sibTrans" presStyleCnt="0"/>
      <dgm:spPr/>
    </dgm:pt>
    <dgm:pt modelId="{1AB8104F-A19C-4773-A3EF-CF9C9B599F73}" type="pres">
      <dgm:prSet presAssocID="{8AB5410E-817F-4C93-841E-1FDEF0A72981}" presName="compNode" presStyleCnt="0"/>
      <dgm:spPr/>
    </dgm:pt>
    <dgm:pt modelId="{6B31B5F4-163A-4141-A1BD-E16EE0FB7302}" type="pres">
      <dgm:prSet presAssocID="{8AB5410E-817F-4C93-841E-1FDEF0A72981}" presName="bgRect" presStyleLbl="bgShp" presStyleIdx="3" presStyleCnt="4"/>
      <dgm:spPr/>
    </dgm:pt>
    <dgm:pt modelId="{209CD15B-0DA9-4D98-B3A8-1EFB4B706B0D}" type="pres">
      <dgm:prSet presAssocID="{8AB5410E-817F-4C93-841E-1FDEF0A7298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estion mark"/>
        </a:ext>
      </dgm:extLst>
    </dgm:pt>
    <dgm:pt modelId="{D8C5A260-F6C3-41AE-A8BD-A47014978CC7}" type="pres">
      <dgm:prSet presAssocID="{8AB5410E-817F-4C93-841E-1FDEF0A72981}" presName="spaceRect" presStyleCnt="0"/>
      <dgm:spPr/>
    </dgm:pt>
    <dgm:pt modelId="{164D788D-25BB-4C1A-957E-CAF0CE0C0456}" type="pres">
      <dgm:prSet presAssocID="{8AB5410E-817F-4C93-841E-1FDEF0A72981}" presName="parTx" presStyleLbl="revTx" presStyleIdx="3" presStyleCnt="4">
        <dgm:presLayoutVars>
          <dgm:chMax val="0"/>
          <dgm:chPref val="0"/>
        </dgm:presLayoutVars>
      </dgm:prSet>
      <dgm:spPr/>
    </dgm:pt>
  </dgm:ptLst>
  <dgm:cxnLst>
    <dgm:cxn modelId="{73A4831A-6A38-4FCD-BD70-B6B9588C2BFE}" srcId="{610222AC-C734-4DB0-AB5E-16B8594B2637}" destId="{A1E06FE2-A068-4220-811B-C02888E2CB3B}" srcOrd="2" destOrd="0" parTransId="{D8BE0732-F0E5-47AB-A433-D50ACF6B3D52}" sibTransId="{FF1985AC-7B05-4B12-85E5-E113F037C3B2}"/>
    <dgm:cxn modelId="{2DB9936A-5737-43ED-BD8C-EC37AA16EE8D}" type="presOf" srcId="{8AB5410E-817F-4C93-841E-1FDEF0A72981}" destId="{164D788D-25BB-4C1A-957E-CAF0CE0C0456}" srcOrd="0" destOrd="0" presId="urn:microsoft.com/office/officeart/2018/2/layout/IconVerticalSolidList"/>
    <dgm:cxn modelId="{116CD74D-4571-4D18-91C0-BE7179F00638}" srcId="{610222AC-C734-4DB0-AB5E-16B8594B2637}" destId="{8AB5410E-817F-4C93-841E-1FDEF0A72981}" srcOrd="3" destOrd="0" parTransId="{058C3AE4-5BB9-4C5C-BB8C-681197B0C5F5}" sibTransId="{D12E041E-006B-4951-8949-2B7533998BAE}"/>
    <dgm:cxn modelId="{058F9B4F-B96B-498F-B195-79A3998F18C4}" type="presOf" srcId="{EDE5FA65-DF92-4B50-9228-67D789592707}" destId="{74A794C2-8180-476A-B653-47F45DA56938}" srcOrd="0" destOrd="0" presId="urn:microsoft.com/office/officeart/2018/2/layout/IconVerticalSolidList"/>
    <dgm:cxn modelId="{EF127677-5373-4E18-9618-3808BD6DC7A1}" srcId="{610222AC-C734-4DB0-AB5E-16B8594B2637}" destId="{52230610-21C7-4395-AC12-9E7A58EFBF41}" srcOrd="1" destOrd="0" parTransId="{22046578-98E0-404D-BD77-381EF2D01FA9}" sibTransId="{006C507A-49AF-489F-B4C9-C5820D1C2060}"/>
    <dgm:cxn modelId="{B01AF77F-6411-4EA3-88F8-323F896CEC41}" type="presOf" srcId="{A1E06FE2-A068-4220-811B-C02888E2CB3B}" destId="{DC621DCE-1952-424B-83D2-A50BBFB2C39B}" srcOrd="0" destOrd="0" presId="urn:microsoft.com/office/officeart/2018/2/layout/IconVerticalSolidList"/>
    <dgm:cxn modelId="{48A768C7-62C2-49FA-BE34-17F8D2EB83AA}" type="presOf" srcId="{610222AC-C734-4DB0-AB5E-16B8594B2637}" destId="{609527C7-8B84-44F5-9157-4BCD49BEF7A8}" srcOrd="0" destOrd="0" presId="urn:microsoft.com/office/officeart/2018/2/layout/IconVerticalSolidList"/>
    <dgm:cxn modelId="{F592D7D6-DE26-4891-98FF-31B70EB0FC26}" srcId="{610222AC-C734-4DB0-AB5E-16B8594B2637}" destId="{EDE5FA65-DF92-4B50-9228-67D789592707}" srcOrd="0" destOrd="0" parTransId="{611BC643-F494-4572-9C12-3B4435483DC0}" sibTransId="{0FA34100-BF27-4349-8BF6-6E875D7B90AD}"/>
    <dgm:cxn modelId="{AFBA3BF7-19AE-4B98-BEC5-016BCF606592}" type="presOf" srcId="{52230610-21C7-4395-AC12-9E7A58EFBF41}" destId="{75CAD552-6322-404B-88A3-0E905FC8E296}" srcOrd="0" destOrd="0" presId="urn:microsoft.com/office/officeart/2018/2/layout/IconVerticalSolidList"/>
    <dgm:cxn modelId="{2B91B29D-4C7B-400C-A0AB-4ABCD11DE4D9}" type="presParOf" srcId="{609527C7-8B84-44F5-9157-4BCD49BEF7A8}" destId="{908CA73F-1214-452B-9C7A-A80B08C98568}" srcOrd="0" destOrd="0" presId="urn:microsoft.com/office/officeart/2018/2/layout/IconVerticalSolidList"/>
    <dgm:cxn modelId="{DDF2575F-8A81-4B29-A78C-B5200FED6D1E}" type="presParOf" srcId="{908CA73F-1214-452B-9C7A-A80B08C98568}" destId="{9F79AD34-441F-4F24-B86A-B87B8E1FFDD6}" srcOrd="0" destOrd="0" presId="urn:microsoft.com/office/officeart/2018/2/layout/IconVerticalSolidList"/>
    <dgm:cxn modelId="{79B55AC0-7C32-4CA9-AA55-2DFF4AA5E4FD}" type="presParOf" srcId="{908CA73F-1214-452B-9C7A-A80B08C98568}" destId="{35B156B8-22AA-4DCA-AF5D-3B95704D99FD}" srcOrd="1" destOrd="0" presId="urn:microsoft.com/office/officeart/2018/2/layout/IconVerticalSolidList"/>
    <dgm:cxn modelId="{C6074754-A74C-4EFB-8A95-3BDF8AC33C74}" type="presParOf" srcId="{908CA73F-1214-452B-9C7A-A80B08C98568}" destId="{BE1F0380-C2C1-4982-A54C-C1DA77B5A899}" srcOrd="2" destOrd="0" presId="urn:microsoft.com/office/officeart/2018/2/layout/IconVerticalSolidList"/>
    <dgm:cxn modelId="{10812CAF-44D2-4D0F-9F36-C0693894FA9E}" type="presParOf" srcId="{908CA73F-1214-452B-9C7A-A80B08C98568}" destId="{74A794C2-8180-476A-B653-47F45DA56938}" srcOrd="3" destOrd="0" presId="urn:microsoft.com/office/officeart/2018/2/layout/IconVerticalSolidList"/>
    <dgm:cxn modelId="{E83838C6-51FE-402E-9972-3B51790825CB}" type="presParOf" srcId="{609527C7-8B84-44F5-9157-4BCD49BEF7A8}" destId="{3FFD2BFD-DD71-407C-A0E9-DF85B9BD2C61}" srcOrd="1" destOrd="0" presId="urn:microsoft.com/office/officeart/2018/2/layout/IconVerticalSolidList"/>
    <dgm:cxn modelId="{B836865B-5F2C-4106-9A89-9D382D63A3ED}" type="presParOf" srcId="{609527C7-8B84-44F5-9157-4BCD49BEF7A8}" destId="{B3F13990-71ED-46DE-9378-E114DF4C5DF2}" srcOrd="2" destOrd="0" presId="urn:microsoft.com/office/officeart/2018/2/layout/IconVerticalSolidList"/>
    <dgm:cxn modelId="{CEB2C65D-9029-4B28-A4B8-42685398F5E1}" type="presParOf" srcId="{B3F13990-71ED-46DE-9378-E114DF4C5DF2}" destId="{790AC58F-B66D-40B9-AD4B-9BDAD6B4B462}" srcOrd="0" destOrd="0" presId="urn:microsoft.com/office/officeart/2018/2/layout/IconVerticalSolidList"/>
    <dgm:cxn modelId="{9DF683D3-7DA1-4914-82B3-D2D2C52E939F}" type="presParOf" srcId="{B3F13990-71ED-46DE-9378-E114DF4C5DF2}" destId="{288A965A-6FD1-4AD7-9775-A0C403AB8DA6}" srcOrd="1" destOrd="0" presId="urn:microsoft.com/office/officeart/2018/2/layout/IconVerticalSolidList"/>
    <dgm:cxn modelId="{413969DD-E803-416B-9B62-1D82315629D9}" type="presParOf" srcId="{B3F13990-71ED-46DE-9378-E114DF4C5DF2}" destId="{D706133B-0119-4989-A866-31D78DCC7EC5}" srcOrd="2" destOrd="0" presId="urn:microsoft.com/office/officeart/2018/2/layout/IconVerticalSolidList"/>
    <dgm:cxn modelId="{F5F26079-EAE3-4CC1-8CCC-AB3361B12A7A}" type="presParOf" srcId="{B3F13990-71ED-46DE-9378-E114DF4C5DF2}" destId="{75CAD552-6322-404B-88A3-0E905FC8E296}" srcOrd="3" destOrd="0" presId="urn:microsoft.com/office/officeart/2018/2/layout/IconVerticalSolidList"/>
    <dgm:cxn modelId="{99BD1D4B-7AC6-4F4E-B363-4B3C7AB320F5}" type="presParOf" srcId="{609527C7-8B84-44F5-9157-4BCD49BEF7A8}" destId="{DAB0256F-A74E-4095-AF80-EA96E5AF4674}" srcOrd="3" destOrd="0" presId="urn:microsoft.com/office/officeart/2018/2/layout/IconVerticalSolidList"/>
    <dgm:cxn modelId="{563F52F8-DEA1-42CF-8C63-B990E8685389}" type="presParOf" srcId="{609527C7-8B84-44F5-9157-4BCD49BEF7A8}" destId="{0A5FCAAD-4470-424C-A633-076D3B25C653}" srcOrd="4" destOrd="0" presId="urn:microsoft.com/office/officeart/2018/2/layout/IconVerticalSolidList"/>
    <dgm:cxn modelId="{40BBA282-244C-44C9-BD4B-F133E6109274}" type="presParOf" srcId="{0A5FCAAD-4470-424C-A633-076D3B25C653}" destId="{7D1BE0F5-1C5C-483D-AB48-59102BABB8B9}" srcOrd="0" destOrd="0" presId="urn:microsoft.com/office/officeart/2018/2/layout/IconVerticalSolidList"/>
    <dgm:cxn modelId="{BF7FBB0B-EE5D-47D8-A9B2-D2D7D66C7C45}" type="presParOf" srcId="{0A5FCAAD-4470-424C-A633-076D3B25C653}" destId="{9946B0D8-E2E2-4F11-9818-9E46CCD9B10C}" srcOrd="1" destOrd="0" presId="urn:microsoft.com/office/officeart/2018/2/layout/IconVerticalSolidList"/>
    <dgm:cxn modelId="{A5C91A81-2B0E-4903-80AA-E4B539B3EDF0}" type="presParOf" srcId="{0A5FCAAD-4470-424C-A633-076D3B25C653}" destId="{1C888533-423F-42BB-BC7B-0EE577321856}" srcOrd="2" destOrd="0" presId="urn:microsoft.com/office/officeart/2018/2/layout/IconVerticalSolidList"/>
    <dgm:cxn modelId="{760BEE3D-4772-4BB8-943B-B38355D8ED87}" type="presParOf" srcId="{0A5FCAAD-4470-424C-A633-076D3B25C653}" destId="{DC621DCE-1952-424B-83D2-A50BBFB2C39B}" srcOrd="3" destOrd="0" presId="urn:microsoft.com/office/officeart/2018/2/layout/IconVerticalSolidList"/>
    <dgm:cxn modelId="{FF96B392-A58C-4F7C-8C73-9F4542475A6B}" type="presParOf" srcId="{609527C7-8B84-44F5-9157-4BCD49BEF7A8}" destId="{4EECB822-9527-43FF-836C-70D7AFF27772}" srcOrd="5" destOrd="0" presId="urn:microsoft.com/office/officeart/2018/2/layout/IconVerticalSolidList"/>
    <dgm:cxn modelId="{07892D10-2249-42B4-BFEA-C19CFBB1D73C}" type="presParOf" srcId="{609527C7-8B84-44F5-9157-4BCD49BEF7A8}" destId="{1AB8104F-A19C-4773-A3EF-CF9C9B599F73}" srcOrd="6" destOrd="0" presId="urn:microsoft.com/office/officeart/2018/2/layout/IconVerticalSolidList"/>
    <dgm:cxn modelId="{A7A37FC7-1AA1-476C-9911-B9033AE83477}" type="presParOf" srcId="{1AB8104F-A19C-4773-A3EF-CF9C9B599F73}" destId="{6B31B5F4-163A-4141-A1BD-E16EE0FB7302}" srcOrd="0" destOrd="0" presId="urn:microsoft.com/office/officeart/2018/2/layout/IconVerticalSolidList"/>
    <dgm:cxn modelId="{41EEAB15-5904-4A8C-B43F-5E597AB074EF}" type="presParOf" srcId="{1AB8104F-A19C-4773-A3EF-CF9C9B599F73}" destId="{209CD15B-0DA9-4D98-B3A8-1EFB4B706B0D}" srcOrd="1" destOrd="0" presId="urn:microsoft.com/office/officeart/2018/2/layout/IconVerticalSolidList"/>
    <dgm:cxn modelId="{4E651D02-E4B6-4114-801B-32DC30343667}" type="presParOf" srcId="{1AB8104F-A19C-4773-A3EF-CF9C9B599F73}" destId="{D8C5A260-F6C3-41AE-A8BD-A47014978CC7}" srcOrd="2" destOrd="0" presId="urn:microsoft.com/office/officeart/2018/2/layout/IconVerticalSolidList"/>
    <dgm:cxn modelId="{8D134A20-DA32-45AD-AD19-A864955A47D0}" type="presParOf" srcId="{1AB8104F-A19C-4773-A3EF-CF9C9B599F73}" destId="{164D788D-25BB-4C1A-957E-CAF0CE0C045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743017-D06C-4DEE-B51B-F99C392775E4}" type="doc">
      <dgm:prSet loTypeId="urn:microsoft.com/office/officeart/2005/8/layout/bProcess4" loCatId="process" qsTypeId="urn:microsoft.com/office/officeart/2005/8/quickstyle/simple1" qsCatId="simple" csTypeId="urn:microsoft.com/office/officeart/2005/8/colors/colorful1" csCatId="colorful"/>
      <dgm:spPr/>
      <dgm:t>
        <a:bodyPr/>
        <a:lstStyle/>
        <a:p>
          <a:endParaRPr lang="en-US"/>
        </a:p>
      </dgm:t>
    </dgm:pt>
    <dgm:pt modelId="{983D053C-B8B5-4E51-A37A-D4CB5D5008E8}">
      <dgm:prSet/>
      <dgm:spPr/>
      <dgm:t>
        <a:bodyPr/>
        <a:lstStyle/>
        <a:p>
          <a:r>
            <a:rPr lang="en-IE"/>
            <a:t>We will complete LO2 before LO1. LO2 will be completed in semester one and LO1 will be completed in semester two. </a:t>
          </a:r>
          <a:endParaRPr lang="en-US"/>
        </a:p>
      </dgm:t>
    </dgm:pt>
    <dgm:pt modelId="{6017C72E-2506-4BFB-97BC-2F04384D45AB}" type="parTrans" cxnId="{AA1F3100-9AA2-4092-A52E-C9BF1D64D72E}">
      <dgm:prSet/>
      <dgm:spPr/>
      <dgm:t>
        <a:bodyPr/>
        <a:lstStyle/>
        <a:p>
          <a:endParaRPr lang="en-US"/>
        </a:p>
      </dgm:t>
    </dgm:pt>
    <dgm:pt modelId="{E3EDD129-0772-40F1-838C-C969AA306879}" type="sibTrans" cxnId="{AA1F3100-9AA2-4092-A52E-C9BF1D64D72E}">
      <dgm:prSet/>
      <dgm:spPr/>
      <dgm:t>
        <a:bodyPr/>
        <a:lstStyle/>
        <a:p>
          <a:endParaRPr lang="en-US"/>
        </a:p>
      </dgm:t>
    </dgm:pt>
    <dgm:pt modelId="{58B1EEBD-D149-4A38-B02B-7543E555E045}">
      <dgm:prSet/>
      <dgm:spPr/>
      <dgm:t>
        <a:bodyPr/>
        <a:lstStyle/>
        <a:p>
          <a:r>
            <a:rPr lang="en-IE"/>
            <a:t>This is because it would be a bit daft to study World War Two before looking at the reasons for the war starting!</a:t>
          </a:r>
          <a:endParaRPr lang="en-US"/>
        </a:p>
      </dgm:t>
    </dgm:pt>
    <dgm:pt modelId="{7BA894D7-9CA8-4258-96AF-B7007E88D45C}" type="parTrans" cxnId="{ABA67AD1-0B45-435E-AEA1-3CAB2994BC59}">
      <dgm:prSet/>
      <dgm:spPr/>
      <dgm:t>
        <a:bodyPr/>
        <a:lstStyle/>
        <a:p>
          <a:endParaRPr lang="en-US"/>
        </a:p>
      </dgm:t>
    </dgm:pt>
    <dgm:pt modelId="{3428F4A3-6659-4F0E-9740-5E6EA21AA966}" type="sibTrans" cxnId="{ABA67AD1-0B45-435E-AEA1-3CAB2994BC59}">
      <dgm:prSet/>
      <dgm:spPr/>
      <dgm:t>
        <a:bodyPr/>
        <a:lstStyle/>
        <a:p>
          <a:endParaRPr lang="en-US"/>
        </a:p>
      </dgm:t>
    </dgm:pt>
    <dgm:pt modelId="{B4687DFE-C33B-4D9E-A121-F2CD0533DE70}" type="pres">
      <dgm:prSet presAssocID="{0D743017-D06C-4DEE-B51B-F99C392775E4}" presName="Name0" presStyleCnt="0">
        <dgm:presLayoutVars>
          <dgm:dir/>
          <dgm:resizeHandles/>
        </dgm:presLayoutVars>
      </dgm:prSet>
      <dgm:spPr/>
    </dgm:pt>
    <dgm:pt modelId="{50FD592C-867C-4C15-8D92-2CB2B8141918}" type="pres">
      <dgm:prSet presAssocID="{983D053C-B8B5-4E51-A37A-D4CB5D5008E8}" presName="compNode" presStyleCnt="0"/>
      <dgm:spPr/>
    </dgm:pt>
    <dgm:pt modelId="{46A5042B-BC4A-4459-9B04-62A3A995F6F8}" type="pres">
      <dgm:prSet presAssocID="{983D053C-B8B5-4E51-A37A-D4CB5D5008E8}" presName="dummyConnPt" presStyleCnt="0"/>
      <dgm:spPr/>
    </dgm:pt>
    <dgm:pt modelId="{A1C0DC7E-E267-4D0B-ABFE-15BC412D898E}" type="pres">
      <dgm:prSet presAssocID="{983D053C-B8B5-4E51-A37A-D4CB5D5008E8}" presName="node" presStyleLbl="node1" presStyleIdx="0" presStyleCnt="2">
        <dgm:presLayoutVars>
          <dgm:bulletEnabled val="1"/>
        </dgm:presLayoutVars>
      </dgm:prSet>
      <dgm:spPr/>
    </dgm:pt>
    <dgm:pt modelId="{E9A5D0C5-BB55-4BCC-9183-F62F640DE5B4}" type="pres">
      <dgm:prSet presAssocID="{E3EDD129-0772-40F1-838C-C969AA306879}" presName="sibTrans" presStyleLbl="bgSibTrans2D1" presStyleIdx="0" presStyleCnt="1"/>
      <dgm:spPr/>
    </dgm:pt>
    <dgm:pt modelId="{5CDAE761-A237-40C9-88E5-B30E55A71CFB}" type="pres">
      <dgm:prSet presAssocID="{58B1EEBD-D149-4A38-B02B-7543E555E045}" presName="compNode" presStyleCnt="0"/>
      <dgm:spPr/>
    </dgm:pt>
    <dgm:pt modelId="{3B37E8D5-5215-427C-A968-AEC1EEF21E71}" type="pres">
      <dgm:prSet presAssocID="{58B1EEBD-D149-4A38-B02B-7543E555E045}" presName="dummyConnPt" presStyleCnt="0"/>
      <dgm:spPr/>
    </dgm:pt>
    <dgm:pt modelId="{D617FB9A-0324-4102-A613-152E27A9ED33}" type="pres">
      <dgm:prSet presAssocID="{58B1EEBD-D149-4A38-B02B-7543E555E045}" presName="node" presStyleLbl="node1" presStyleIdx="1" presStyleCnt="2">
        <dgm:presLayoutVars>
          <dgm:bulletEnabled val="1"/>
        </dgm:presLayoutVars>
      </dgm:prSet>
      <dgm:spPr/>
    </dgm:pt>
  </dgm:ptLst>
  <dgm:cxnLst>
    <dgm:cxn modelId="{AA1F3100-9AA2-4092-A52E-C9BF1D64D72E}" srcId="{0D743017-D06C-4DEE-B51B-F99C392775E4}" destId="{983D053C-B8B5-4E51-A37A-D4CB5D5008E8}" srcOrd="0" destOrd="0" parTransId="{6017C72E-2506-4BFB-97BC-2F04384D45AB}" sibTransId="{E3EDD129-0772-40F1-838C-C969AA306879}"/>
    <dgm:cxn modelId="{BBE91A52-FD3F-47C6-ABCA-3F77E8F7E703}" type="presOf" srcId="{58B1EEBD-D149-4A38-B02B-7543E555E045}" destId="{D617FB9A-0324-4102-A613-152E27A9ED33}" srcOrd="0" destOrd="0" presId="urn:microsoft.com/office/officeart/2005/8/layout/bProcess4"/>
    <dgm:cxn modelId="{64CADDAB-F62E-49B8-B2AF-2C5F5BB6506B}" type="presOf" srcId="{E3EDD129-0772-40F1-838C-C969AA306879}" destId="{E9A5D0C5-BB55-4BCC-9183-F62F640DE5B4}" srcOrd="0" destOrd="0" presId="urn:microsoft.com/office/officeart/2005/8/layout/bProcess4"/>
    <dgm:cxn modelId="{C07893C3-EAD3-4F0D-B921-7CFF154667EB}" type="presOf" srcId="{983D053C-B8B5-4E51-A37A-D4CB5D5008E8}" destId="{A1C0DC7E-E267-4D0B-ABFE-15BC412D898E}" srcOrd="0" destOrd="0" presId="urn:microsoft.com/office/officeart/2005/8/layout/bProcess4"/>
    <dgm:cxn modelId="{ABA67AD1-0B45-435E-AEA1-3CAB2994BC59}" srcId="{0D743017-D06C-4DEE-B51B-F99C392775E4}" destId="{58B1EEBD-D149-4A38-B02B-7543E555E045}" srcOrd="1" destOrd="0" parTransId="{7BA894D7-9CA8-4258-96AF-B7007E88D45C}" sibTransId="{3428F4A3-6659-4F0E-9740-5E6EA21AA966}"/>
    <dgm:cxn modelId="{7AAB49EF-B02C-4AB3-B3F5-0B3E8DB1BABD}" type="presOf" srcId="{0D743017-D06C-4DEE-B51B-F99C392775E4}" destId="{B4687DFE-C33B-4D9E-A121-F2CD0533DE70}" srcOrd="0" destOrd="0" presId="urn:microsoft.com/office/officeart/2005/8/layout/bProcess4"/>
    <dgm:cxn modelId="{7185B397-D5B2-472D-845B-72541A113996}" type="presParOf" srcId="{B4687DFE-C33B-4D9E-A121-F2CD0533DE70}" destId="{50FD592C-867C-4C15-8D92-2CB2B8141918}" srcOrd="0" destOrd="0" presId="urn:microsoft.com/office/officeart/2005/8/layout/bProcess4"/>
    <dgm:cxn modelId="{53BBE8CF-81BA-40AB-B594-FD6D9D6613A6}" type="presParOf" srcId="{50FD592C-867C-4C15-8D92-2CB2B8141918}" destId="{46A5042B-BC4A-4459-9B04-62A3A995F6F8}" srcOrd="0" destOrd="0" presId="urn:microsoft.com/office/officeart/2005/8/layout/bProcess4"/>
    <dgm:cxn modelId="{E9E841C7-5C1E-42BB-A340-28296E35B339}" type="presParOf" srcId="{50FD592C-867C-4C15-8D92-2CB2B8141918}" destId="{A1C0DC7E-E267-4D0B-ABFE-15BC412D898E}" srcOrd="1" destOrd="0" presId="urn:microsoft.com/office/officeart/2005/8/layout/bProcess4"/>
    <dgm:cxn modelId="{28BCA5D7-F403-4019-A1A9-A332922C670F}" type="presParOf" srcId="{B4687DFE-C33B-4D9E-A121-F2CD0533DE70}" destId="{E9A5D0C5-BB55-4BCC-9183-F62F640DE5B4}" srcOrd="1" destOrd="0" presId="urn:microsoft.com/office/officeart/2005/8/layout/bProcess4"/>
    <dgm:cxn modelId="{C432A424-8C75-4B0F-AD4E-60CDE36FA5FD}" type="presParOf" srcId="{B4687DFE-C33B-4D9E-A121-F2CD0533DE70}" destId="{5CDAE761-A237-40C9-88E5-B30E55A71CFB}" srcOrd="2" destOrd="0" presId="urn:microsoft.com/office/officeart/2005/8/layout/bProcess4"/>
    <dgm:cxn modelId="{69C9F7D0-D8B9-4603-AB62-7D1B92EC008D}" type="presParOf" srcId="{5CDAE761-A237-40C9-88E5-B30E55A71CFB}" destId="{3B37E8D5-5215-427C-A968-AEC1EEF21E71}" srcOrd="0" destOrd="0" presId="urn:microsoft.com/office/officeart/2005/8/layout/bProcess4"/>
    <dgm:cxn modelId="{485C2076-B9A4-422E-8F92-8050CF2F6C0E}" type="presParOf" srcId="{5CDAE761-A237-40C9-88E5-B30E55A71CFB}" destId="{D617FB9A-0324-4102-A613-152E27A9ED33}"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6F1F6-AD29-4836-A043-89A910F5A0D5}">
      <dsp:nvSpPr>
        <dsp:cNvPr id="0" name=""/>
        <dsp:cNvSpPr/>
      </dsp:nvSpPr>
      <dsp:spPr>
        <a:xfrm>
          <a:off x="0" y="4150553"/>
          <a:ext cx="6364224" cy="136230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IE" sz="2400" kern="1200"/>
            <a:t>In semester two, we will look at World War Two.</a:t>
          </a:r>
          <a:endParaRPr lang="en-US" sz="2400" kern="1200"/>
        </a:p>
      </dsp:txBody>
      <dsp:txXfrm>
        <a:off x="0" y="4150553"/>
        <a:ext cx="6364224" cy="1362304"/>
      </dsp:txXfrm>
    </dsp:sp>
    <dsp:sp modelId="{418A3E6D-159B-464D-A6FD-9F9F0E3A53C4}">
      <dsp:nvSpPr>
        <dsp:cNvPr id="0" name=""/>
        <dsp:cNvSpPr/>
      </dsp:nvSpPr>
      <dsp:spPr>
        <a:xfrm rot="10800000">
          <a:off x="0" y="2075763"/>
          <a:ext cx="6364224" cy="2095223"/>
        </a:xfrm>
        <a:prstGeom prst="upArrowCallou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IE" sz="2400" kern="1200"/>
            <a:t>In semester one, we will look at the time period 1918 – 1939</a:t>
          </a:r>
          <a:endParaRPr lang="en-US" sz="2400" kern="1200"/>
        </a:p>
      </dsp:txBody>
      <dsp:txXfrm rot="10800000">
        <a:off x="0" y="2075763"/>
        <a:ext cx="6364224" cy="1361413"/>
      </dsp:txXfrm>
    </dsp:sp>
    <dsp:sp modelId="{ED7E52F2-41E6-4637-A7B2-632455D3F385}">
      <dsp:nvSpPr>
        <dsp:cNvPr id="0" name=""/>
        <dsp:cNvSpPr/>
      </dsp:nvSpPr>
      <dsp:spPr>
        <a:xfrm rot="10800000">
          <a:off x="0" y="974"/>
          <a:ext cx="6364224" cy="2095223"/>
        </a:xfrm>
        <a:prstGeom prst="upArrowCallou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IE" sz="2400" kern="1200" dirty="0"/>
            <a:t>We will be looking at 20th Century Europe 1929-45, concentrating on the build up to, and including World War Two.</a:t>
          </a:r>
          <a:endParaRPr lang="en-US" sz="2400" kern="1200" dirty="0"/>
        </a:p>
      </dsp:txBody>
      <dsp:txXfrm rot="10800000">
        <a:off x="0" y="974"/>
        <a:ext cx="6364224" cy="1361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9AD34-441F-4F24-B86A-B87B8E1FFDD6}">
      <dsp:nvSpPr>
        <dsp:cNvPr id="0" name=""/>
        <dsp:cNvSpPr/>
      </dsp:nvSpPr>
      <dsp:spPr>
        <a:xfrm>
          <a:off x="0" y="2288"/>
          <a:ext cx="6364224" cy="115984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B156B8-22AA-4DCA-AF5D-3B95704D99FD}">
      <dsp:nvSpPr>
        <dsp:cNvPr id="0" name=""/>
        <dsp:cNvSpPr/>
      </dsp:nvSpPr>
      <dsp:spPr>
        <a:xfrm>
          <a:off x="350852" y="263253"/>
          <a:ext cx="637913" cy="637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A794C2-8180-476A-B653-47F45DA56938}">
      <dsp:nvSpPr>
        <dsp:cNvPr id="0" name=""/>
        <dsp:cNvSpPr/>
      </dsp:nvSpPr>
      <dsp:spPr>
        <a:xfrm>
          <a:off x="1339618" y="2288"/>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a:t>In semester one, your assessment will consist of one open book essay. </a:t>
          </a:r>
          <a:endParaRPr lang="en-US" sz="2100" kern="1200"/>
        </a:p>
      </dsp:txBody>
      <dsp:txXfrm>
        <a:off x="1339618" y="2288"/>
        <a:ext cx="5024605" cy="1159843"/>
      </dsp:txXfrm>
    </dsp:sp>
    <dsp:sp modelId="{790AC58F-B66D-40B9-AD4B-9BDAD6B4B462}">
      <dsp:nvSpPr>
        <dsp:cNvPr id="0" name=""/>
        <dsp:cNvSpPr/>
      </dsp:nvSpPr>
      <dsp:spPr>
        <a:xfrm>
          <a:off x="0" y="1452092"/>
          <a:ext cx="6364224" cy="115984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8A965A-6FD1-4AD7-9775-A0C403AB8DA6}">
      <dsp:nvSpPr>
        <dsp:cNvPr id="0" name=""/>
        <dsp:cNvSpPr/>
      </dsp:nvSpPr>
      <dsp:spPr>
        <a:xfrm>
          <a:off x="350852" y="1713057"/>
          <a:ext cx="637913" cy="637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CAD552-6322-404B-88A3-0E905FC8E296}">
      <dsp:nvSpPr>
        <dsp:cNvPr id="0" name=""/>
        <dsp:cNvSpPr/>
      </dsp:nvSpPr>
      <dsp:spPr>
        <a:xfrm>
          <a:off x="1339618" y="1452092"/>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a:t>You will be given plenty of support in learning how to write a good academic essay.</a:t>
          </a:r>
          <a:endParaRPr lang="en-US" sz="2100" kern="1200"/>
        </a:p>
      </dsp:txBody>
      <dsp:txXfrm>
        <a:off x="1339618" y="1452092"/>
        <a:ext cx="5024605" cy="1159843"/>
      </dsp:txXfrm>
    </dsp:sp>
    <dsp:sp modelId="{7D1BE0F5-1C5C-483D-AB48-59102BABB8B9}">
      <dsp:nvSpPr>
        <dsp:cNvPr id="0" name=""/>
        <dsp:cNvSpPr/>
      </dsp:nvSpPr>
      <dsp:spPr>
        <a:xfrm>
          <a:off x="0" y="2901896"/>
          <a:ext cx="6364224" cy="115984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6B0D8-E2E2-4F11-9818-9E46CCD9B10C}">
      <dsp:nvSpPr>
        <dsp:cNvPr id="0" name=""/>
        <dsp:cNvSpPr/>
      </dsp:nvSpPr>
      <dsp:spPr>
        <a:xfrm>
          <a:off x="350852" y="3162861"/>
          <a:ext cx="637913" cy="637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621DCE-1952-424B-83D2-A50BBFB2C39B}">
      <dsp:nvSpPr>
        <dsp:cNvPr id="0" name=""/>
        <dsp:cNvSpPr/>
      </dsp:nvSpPr>
      <dsp:spPr>
        <a:xfrm>
          <a:off x="1339618" y="2901896"/>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dirty="0"/>
            <a:t>The class in week 10 (16</a:t>
          </a:r>
          <a:r>
            <a:rPr lang="en-IE" sz="2100" kern="1200" baseline="30000" dirty="0"/>
            <a:t>th</a:t>
          </a:r>
          <a:r>
            <a:rPr lang="en-IE" sz="2100" kern="1200" dirty="0"/>
            <a:t> November) will be spent purely on essay writing. </a:t>
          </a:r>
          <a:endParaRPr lang="en-US" sz="2100" kern="1200" dirty="0"/>
        </a:p>
      </dsp:txBody>
      <dsp:txXfrm>
        <a:off x="1339618" y="2901896"/>
        <a:ext cx="5024605" cy="1159843"/>
      </dsp:txXfrm>
    </dsp:sp>
    <dsp:sp modelId="{6B31B5F4-163A-4141-A1BD-E16EE0FB7302}">
      <dsp:nvSpPr>
        <dsp:cNvPr id="0" name=""/>
        <dsp:cNvSpPr/>
      </dsp:nvSpPr>
      <dsp:spPr>
        <a:xfrm>
          <a:off x="0" y="4351700"/>
          <a:ext cx="6364224" cy="115984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9CD15B-0DA9-4D98-B3A8-1EFB4B706B0D}">
      <dsp:nvSpPr>
        <dsp:cNvPr id="0" name=""/>
        <dsp:cNvSpPr/>
      </dsp:nvSpPr>
      <dsp:spPr>
        <a:xfrm>
          <a:off x="350852" y="4612665"/>
          <a:ext cx="637913" cy="637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4D788D-25BB-4C1A-957E-CAF0CE0C0456}">
      <dsp:nvSpPr>
        <dsp:cNvPr id="0" name=""/>
        <dsp:cNvSpPr/>
      </dsp:nvSpPr>
      <dsp:spPr>
        <a:xfrm>
          <a:off x="1339618" y="4351700"/>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a:t>Your essay question will be released on that date and is due Friday 18</a:t>
          </a:r>
          <a:r>
            <a:rPr lang="en-IE" sz="2100" kern="1200" baseline="30000"/>
            <a:t>th</a:t>
          </a:r>
          <a:r>
            <a:rPr lang="en-IE" sz="2100" kern="1200"/>
            <a:t> December.</a:t>
          </a:r>
          <a:endParaRPr lang="en-US" sz="2100" kern="1200"/>
        </a:p>
      </dsp:txBody>
      <dsp:txXfrm>
        <a:off x="1339618" y="4351700"/>
        <a:ext cx="5024605" cy="11598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9AD34-441F-4F24-B86A-B87B8E1FFDD6}">
      <dsp:nvSpPr>
        <dsp:cNvPr id="0" name=""/>
        <dsp:cNvSpPr/>
      </dsp:nvSpPr>
      <dsp:spPr>
        <a:xfrm>
          <a:off x="0" y="2288"/>
          <a:ext cx="6364224" cy="115984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B156B8-22AA-4DCA-AF5D-3B95704D99FD}">
      <dsp:nvSpPr>
        <dsp:cNvPr id="0" name=""/>
        <dsp:cNvSpPr/>
      </dsp:nvSpPr>
      <dsp:spPr>
        <a:xfrm>
          <a:off x="350852" y="263253"/>
          <a:ext cx="637913" cy="637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4A794C2-8180-476A-B653-47F45DA56938}">
      <dsp:nvSpPr>
        <dsp:cNvPr id="0" name=""/>
        <dsp:cNvSpPr/>
      </dsp:nvSpPr>
      <dsp:spPr>
        <a:xfrm>
          <a:off x="1339618" y="2288"/>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dirty="0"/>
            <a:t>In semester two, your assessment will be a closed book exam.</a:t>
          </a:r>
          <a:endParaRPr lang="en-US" sz="2100" kern="1200" dirty="0"/>
        </a:p>
      </dsp:txBody>
      <dsp:txXfrm>
        <a:off x="1339618" y="2288"/>
        <a:ext cx="5024605" cy="1159843"/>
      </dsp:txXfrm>
    </dsp:sp>
    <dsp:sp modelId="{790AC58F-B66D-40B9-AD4B-9BDAD6B4B462}">
      <dsp:nvSpPr>
        <dsp:cNvPr id="0" name=""/>
        <dsp:cNvSpPr/>
      </dsp:nvSpPr>
      <dsp:spPr>
        <a:xfrm>
          <a:off x="0" y="1452092"/>
          <a:ext cx="6364224" cy="115984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8A965A-6FD1-4AD7-9775-A0C403AB8DA6}">
      <dsp:nvSpPr>
        <dsp:cNvPr id="0" name=""/>
        <dsp:cNvSpPr/>
      </dsp:nvSpPr>
      <dsp:spPr>
        <a:xfrm>
          <a:off x="350852" y="1713057"/>
          <a:ext cx="637913" cy="637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CAD552-6322-404B-88A3-0E905FC8E296}">
      <dsp:nvSpPr>
        <dsp:cNvPr id="0" name=""/>
        <dsp:cNvSpPr/>
      </dsp:nvSpPr>
      <dsp:spPr>
        <a:xfrm>
          <a:off x="1339618" y="1452092"/>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dirty="0"/>
            <a:t>Your exam will last for two hours.</a:t>
          </a:r>
          <a:endParaRPr lang="en-US" sz="2100" kern="1200" dirty="0"/>
        </a:p>
      </dsp:txBody>
      <dsp:txXfrm>
        <a:off x="1339618" y="1452092"/>
        <a:ext cx="5024605" cy="1159843"/>
      </dsp:txXfrm>
    </dsp:sp>
    <dsp:sp modelId="{7D1BE0F5-1C5C-483D-AB48-59102BABB8B9}">
      <dsp:nvSpPr>
        <dsp:cNvPr id="0" name=""/>
        <dsp:cNvSpPr/>
      </dsp:nvSpPr>
      <dsp:spPr>
        <a:xfrm>
          <a:off x="0" y="2901896"/>
          <a:ext cx="6364224" cy="115984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6B0D8-E2E2-4F11-9818-9E46CCD9B10C}">
      <dsp:nvSpPr>
        <dsp:cNvPr id="0" name=""/>
        <dsp:cNvSpPr/>
      </dsp:nvSpPr>
      <dsp:spPr>
        <a:xfrm>
          <a:off x="350852" y="3162861"/>
          <a:ext cx="637913" cy="637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621DCE-1952-424B-83D2-A50BBFB2C39B}">
      <dsp:nvSpPr>
        <dsp:cNvPr id="0" name=""/>
        <dsp:cNvSpPr/>
      </dsp:nvSpPr>
      <dsp:spPr>
        <a:xfrm>
          <a:off x="1339618" y="2901896"/>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dirty="0"/>
            <a:t>The exam will cover everything you have learned in semester two.</a:t>
          </a:r>
          <a:endParaRPr lang="en-US" sz="2100" kern="1200" dirty="0"/>
        </a:p>
      </dsp:txBody>
      <dsp:txXfrm>
        <a:off x="1339618" y="2901896"/>
        <a:ext cx="5024605" cy="1159843"/>
      </dsp:txXfrm>
    </dsp:sp>
    <dsp:sp modelId="{6B31B5F4-163A-4141-A1BD-E16EE0FB7302}">
      <dsp:nvSpPr>
        <dsp:cNvPr id="0" name=""/>
        <dsp:cNvSpPr/>
      </dsp:nvSpPr>
      <dsp:spPr>
        <a:xfrm>
          <a:off x="0" y="4351700"/>
          <a:ext cx="6364224" cy="115984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9CD15B-0DA9-4D98-B3A8-1EFB4B706B0D}">
      <dsp:nvSpPr>
        <dsp:cNvPr id="0" name=""/>
        <dsp:cNvSpPr/>
      </dsp:nvSpPr>
      <dsp:spPr>
        <a:xfrm>
          <a:off x="350852" y="4612665"/>
          <a:ext cx="637913" cy="637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4D788D-25BB-4C1A-957E-CAF0CE0C0456}">
      <dsp:nvSpPr>
        <dsp:cNvPr id="0" name=""/>
        <dsp:cNvSpPr/>
      </dsp:nvSpPr>
      <dsp:spPr>
        <a:xfrm>
          <a:off x="1339618" y="4351700"/>
          <a:ext cx="5024605" cy="1159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750" tIns="122750" rIns="122750" bIns="122750" numCol="1" spcCol="1270" anchor="ctr" anchorCtr="0">
          <a:noAutofit/>
        </a:bodyPr>
        <a:lstStyle/>
        <a:p>
          <a:pPr marL="0" lvl="0" indent="0" algn="l" defTabSz="933450">
            <a:lnSpc>
              <a:spcPct val="90000"/>
            </a:lnSpc>
            <a:spcBef>
              <a:spcPct val="0"/>
            </a:spcBef>
            <a:spcAft>
              <a:spcPct val="35000"/>
            </a:spcAft>
            <a:buNone/>
          </a:pPr>
          <a:r>
            <a:rPr lang="en-IE" sz="2100" kern="1200" dirty="0"/>
            <a:t>The date for the exam has not been confirmed yet, but I will let you know when it has.</a:t>
          </a:r>
          <a:endParaRPr lang="en-US" sz="2100" kern="1200" dirty="0"/>
        </a:p>
      </dsp:txBody>
      <dsp:txXfrm>
        <a:off x="1339618" y="4351700"/>
        <a:ext cx="5024605" cy="11598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A5D0C5-BB55-4BCC-9183-F62F640DE5B4}">
      <dsp:nvSpPr>
        <dsp:cNvPr id="0" name=""/>
        <dsp:cNvSpPr/>
      </dsp:nvSpPr>
      <dsp:spPr>
        <a:xfrm rot="5400000">
          <a:off x="448984" y="1951805"/>
          <a:ext cx="3039374" cy="367496"/>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C0DC7E-E267-4D0B-ABFE-15BC412D898E}">
      <dsp:nvSpPr>
        <dsp:cNvPr id="0" name=""/>
        <dsp:cNvSpPr/>
      </dsp:nvSpPr>
      <dsp:spPr>
        <a:xfrm>
          <a:off x="1140463" y="691"/>
          <a:ext cx="4083296" cy="244997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E" sz="2600" kern="1200"/>
            <a:t>We will complete LO2 before LO1. LO2 will be completed in semester one and LO1 will be completed in semester two. </a:t>
          </a:r>
          <a:endParaRPr lang="en-US" sz="2600" kern="1200"/>
        </a:p>
      </dsp:txBody>
      <dsp:txXfrm>
        <a:off x="1212220" y="72448"/>
        <a:ext cx="3939782" cy="2306463"/>
      </dsp:txXfrm>
    </dsp:sp>
    <dsp:sp modelId="{D617FB9A-0324-4102-A613-152E27A9ED33}">
      <dsp:nvSpPr>
        <dsp:cNvPr id="0" name=""/>
        <dsp:cNvSpPr/>
      </dsp:nvSpPr>
      <dsp:spPr>
        <a:xfrm>
          <a:off x="1140463" y="3063163"/>
          <a:ext cx="4083296" cy="244997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E" sz="2600" kern="1200"/>
            <a:t>This is because it would be a bit daft to study World War Two before looking at the reasons for the war starting!</a:t>
          </a:r>
          <a:endParaRPr lang="en-US" sz="2600" kern="1200"/>
        </a:p>
      </dsp:txBody>
      <dsp:txXfrm>
        <a:off x="1212220" y="3134920"/>
        <a:ext cx="3939782" cy="230646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1214E05-6FBE-4C4E-884E-AED6F065E63E}"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48629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214E05-6FBE-4C4E-884E-AED6F065E63E}"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26171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214E05-6FBE-4C4E-884E-AED6F065E63E}"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952535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18806-EDDA-4773-AE2B-BD8996BEE2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0D41A8-C9B4-454C-914E-097F6E80FF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129531F-0337-4B06-ABFC-2F6860088AF2}"/>
              </a:ext>
            </a:extLst>
          </p:cNvPr>
          <p:cNvSpPr>
            <a:spLocks noGrp="1"/>
          </p:cNvSpPr>
          <p:nvPr>
            <p:ph type="dt" sz="half" idx="10"/>
          </p:nvPr>
        </p:nvSpPr>
        <p:spPr/>
        <p:txBody>
          <a:bodyPr/>
          <a:lstStyle/>
          <a:p>
            <a:fld id="{02AC24A9-CCB6-4F8D-B8DB-C2F3692CFA5A}" type="datetimeFigureOut">
              <a:rPr lang="en-US" smtClean="0"/>
              <a:t>11/2/2020</a:t>
            </a:fld>
            <a:endParaRPr lang="en-US" dirty="0"/>
          </a:p>
        </p:txBody>
      </p:sp>
      <p:sp>
        <p:nvSpPr>
          <p:cNvPr id="5" name="Footer Placeholder 4">
            <a:extLst>
              <a:ext uri="{FF2B5EF4-FFF2-40B4-BE49-F238E27FC236}">
                <a16:creationId xmlns:a16="http://schemas.microsoft.com/office/drawing/2014/main" id="{06B39779-38F1-42D0-B706-AC8143B956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000D02-F177-4AE0-AB1C-C7CAB28D3DAE}"/>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41678513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A0497-CE1A-460D-A4B5-04D9EAAC9E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88DFE8-C88F-4AE6-A631-E3855DBC47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A54976-905C-42ED-8476-628D4F8061C4}"/>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5" name="Footer Placeholder 4">
            <a:extLst>
              <a:ext uri="{FF2B5EF4-FFF2-40B4-BE49-F238E27FC236}">
                <a16:creationId xmlns:a16="http://schemas.microsoft.com/office/drawing/2014/main" id="{6BAB3C8F-D6F2-49B5-B1F8-1FE97DA12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85AE88-C21F-4CF6-A2EC-A1DBBA3FA984}"/>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033103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4CF21-00DA-449D-B211-C8C2129375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F6AD9D3-59D6-4937-AA6E-DAE0264A0F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AF9A8E-CE98-4432-864B-2DF3299FFA6F}"/>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5" name="Footer Placeholder 4">
            <a:extLst>
              <a:ext uri="{FF2B5EF4-FFF2-40B4-BE49-F238E27FC236}">
                <a16:creationId xmlns:a16="http://schemas.microsoft.com/office/drawing/2014/main" id="{74FC21AF-FA3F-4449-95C7-71FE3A80E5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1BB898-E558-4F35-BA67-20D991B01F6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012499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D325-B814-4A83-A8D5-A53044CB2E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D04ECB-62A2-4333-8859-5D86A1DAF8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A0D9AA2-5463-41C4-8D8B-7785ECFFDD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6ADC98C-D8B6-47BA-9B13-606FA80D7F26}"/>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6" name="Footer Placeholder 5">
            <a:extLst>
              <a:ext uri="{FF2B5EF4-FFF2-40B4-BE49-F238E27FC236}">
                <a16:creationId xmlns:a16="http://schemas.microsoft.com/office/drawing/2014/main" id="{95FB9620-788F-4C45-A8F2-2B96D14011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5E2097-9AA1-4EFF-8D19-20B820F478B4}"/>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506281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F1E75-2227-43CC-93C3-152DC972993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D8CC77-7508-4BDB-B938-378357AAAD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24AA6A-AF6A-4ED4-A631-F9A3727BC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22B8387-756B-46B0-9D59-1F159A7460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28FC2C-7345-4316-97E4-8173919AD9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738F920-52AD-4F1C-8C95-4218B9D97607}"/>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8" name="Footer Placeholder 7">
            <a:extLst>
              <a:ext uri="{FF2B5EF4-FFF2-40B4-BE49-F238E27FC236}">
                <a16:creationId xmlns:a16="http://schemas.microsoft.com/office/drawing/2014/main" id="{96D9A8F6-088E-4782-B4EE-07AC4198E1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FD9066-6830-4117-877D-502A8AD09636}"/>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204035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B0537-B337-4182-B510-AA7E96E982E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52B821-3B7B-49C0-AC7F-BBAF8E00E432}"/>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4" name="Footer Placeholder 3">
            <a:extLst>
              <a:ext uri="{FF2B5EF4-FFF2-40B4-BE49-F238E27FC236}">
                <a16:creationId xmlns:a16="http://schemas.microsoft.com/office/drawing/2014/main" id="{B841099B-CA68-4214-8A5D-D1A0D2C136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51E0B7-B5B2-4FF9-80B8-47DD93ADF1B7}"/>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995298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367C7B-DCF5-4A6B-8647-9AC69B35DE37}"/>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3" name="Footer Placeholder 2">
            <a:extLst>
              <a:ext uri="{FF2B5EF4-FFF2-40B4-BE49-F238E27FC236}">
                <a16:creationId xmlns:a16="http://schemas.microsoft.com/office/drawing/2014/main" id="{34976083-E5DB-4676-82F2-696065E060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72BF7F-9944-4766-9DC1-D3340688FEC6}"/>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997293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3973B-385C-46AD-A4B4-7AD168072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6FA8080-B597-4EA6-B381-52FE6280BC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601154-C32A-48B8-9BD0-73EFDBDD7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64965-AACD-4A01-973C-7BA8EF57D0DD}"/>
              </a:ext>
            </a:extLst>
          </p:cNvPr>
          <p:cNvSpPr>
            <a:spLocks noGrp="1"/>
          </p:cNvSpPr>
          <p:nvPr>
            <p:ph type="dt" sz="half" idx="10"/>
          </p:nvPr>
        </p:nvSpPr>
        <p:spPr/>
        <p:txBody>
          <a:bodyPr/>
          <a:lstStyle/>
          <a:p>
            <a:fld id="{02AC24A9-CCB6-4F8D-B8DB-C2F3692CFA5A}" type="datetimeFigureOut">
              <a:rPr lang="en-US" smtClean="0"/>
              <a:t>11/2/2020</a:t>
            </a:fld>
            <a:endParaRPr lang="en-US" dirty="0"/>
          </a:p>
        </p:txBody>
      </p:sp>
      <p:sp>
        <p:nvSpPr>
          <p:cNvPr id="6" name="Footer Placeholder 5">
            <a:extLst>
              <a:ext uri="{FF2B5EF4-FFF2-40B4-BE49-F238E27FC236}">
                <a16:creationId xmlns:a16="http://schemas.microsoft.com/office/drawing/2014/main" id="{B4AD212C-16A9-4BE5-A83B-FC80439DC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781952-A841-4A9E-98FA-6131A4E5BEB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279405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214E05-6FBE-4C4E-884E-AED6F065E63E}"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435832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AA4BE-72E4-491C-9E72-5AED5817FD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760906E-10F3-418F-9212-E5C7A1A292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2D80AC0-9116-4908-9091-6CE5A24581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4376E5-8AD1-4C19-BBF9-D30B98B64FE6}"/>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6" name="Footer Placeholder 5">
            <a:extLst>
              <a:ext uri="{FF2B5EF4-FFF2-40B4-BE49-F238E27FC236}">
                <a16:creationId xmlns:a16="http://schemas.microsoft.com/office/drawing/2014/main" id="{C6B416D6-E8A1-4853-98AB-A2428E89F7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6DB10B-056C-4F4F-94ED-B6F799B7A758}"/>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779932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DB9BE-483F-4D1E-A360-70F2CD88C7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8AF290-75FC-4A5B-8659-E1A2E81CCF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A3F8D9-06DE-440D-BF87-3C7DACCFC400}"/>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5" name="Footer Placeholder 4">
            <a:extLst>
              <a:ext uri="{FF2B5EF4-FFF2-40B4-BE49-F238E27FC236}">
                <a16:creationId xmlns:a16="http://schemas.microsoft.com/office/drawing/2014/main" id="{D69509E8-1C9B-4C14-8B6D-67356CD8B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A2AEF-A795-4B45-921B-E281CCB42619}"/>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2666354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664A71-5CA3-4D2B-B691-E3E13D5F70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B9DDBA-C376-45FB-83E8-4CA8D5813F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CB7C66-4FD7-4C18-9982-DBAAF49B32BB}"/>
              </a:ext>
            </a:extLst>
          </p:cNvPr>
          <p:cNvSpPr>
            <a:spLocks noGrp="1"/>
          </p:cNvSpPr>
          <p:nvPr>
            <p:ph type="dt" sz="half" idx="10"/>
          </p:nvPr>
        </p:nvSpPr>
        <p:spPr/>
        <p:txBody>
          <a:bodyPr/>
          <a:lstStyle/>
          <a:p>
            <a:fld id="{02AC24A9-CCB6-4F8D-B8DB-C2F3692CFA5A}" type="datetimeFigureOut">
              <a:rPr lang="en-US" smtClean="0"/>
              <a:t>11/2/2020</a:t>
            </a:fld>
            <a:endParaRPr lang="en-US"/>
          </a:p>
        </p:txBody>
      </p:sp>
      <p:sp>
        <p:nvSpPr>
          <p:cNvPr id="5" name="Footer Placeholder 4">
            <a:extLst>
              <a:ext uri="{FF2B5EF4-FFF2-40B4-BE49-F238E27FC236}">
                <a16:creationId xmlns:a16="http://schemas.microsoft.com/office/drawing/2014/main" id="{902F8747-FC03-46C7-B7BB-6C655301F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124457-361F-4721-A698-C3E4E73F14D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6175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214E05-6FBE-4C4E-884E-AED6F065E63E}" type="datetimeFigureOut">
              <a:rPr lang="en-GB" smtClean="0"/>
              <a:t>02/11/2020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2115752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1214E05-6FBE-4C4E-884E-AED6F065E63E}"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101061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1214E05-6FBE-4C4E-884E-AED6F065E63E}" type="datetimeFigureOut">
              <a:rPr lang="en-GB" smtClean="0"/>
              <a:t>02/11/2020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273226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1214E05-6FBE-4C4E-884E-AED6F065E63E}" type="datetimeFigureOut">
              <a:rPr lang="en-GB" smtClean="0"/>
              <a:t>02/11/2020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24574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14E05-6FBE-4C4E-884E-AED6F065E63E}" type="datetimeFigureOut">
              <a:rPr lang="en-GB" smtClean="0"/>
              <a:t>02/11/2020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555834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214E05-6FBE-4C4E-884E-AED6F065E63E}"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1642921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214E05-6FBE-4C4E-884E-AED6F065E63E}" type="datetimeFigureOut">
              <a:rPr lang="en-GB" smtClean="0"/>
              <a:t>02/11/2020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3E3062-D37C-449D-9E9D-6E181507B650}" type="slidenum">
              <a:rPr lang="en-GB" smtClean="0"/>
              <a:t>‹#›</a:t>
            </a:fld>
            <a:endParaRPr lang="en-GB"/>
          </a:p>
        </p:txBody>
      </p:sp>
    </p:spTree>
    <p:extLst>
      <p:ext uri="{BB962C8B-B14F-4D97-AF65-F5344CB8AC3E}">
        <p14:creationId xmlns:p14="http://schemas.microsoft.com/office/powerpoint/2010/main" val="29061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14E05-6FBE-4C4E-884E-AED6F065E63E}" type="datetimeFigureOut">
              <a:rPr lang="en-GB" smtClean="0"/>
              <a:t>02/11/2020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3E3062-D37C-449D-9E9D-6E181507B650}" type="slidenum">
              <a:rPr lang="en-GB" smtClean="0"/>
              <a:t>‹#›</a:t>
            </a:fld>
            <a:endParaRPr lang="en-GB"/>
          </a:p>
        </p:txBody>
      </p:sp>
    </p:spTree>
    <p:extLst>
      <p:ext uri="{BB962C8B-B14F-4D97-AF65-F5344CB8AC3E}">
        <p14:creationId xmlns:p14="http://schemas.microsoft.com/office/powerpoint/2010/main" val="3090810020"/>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511846-F2BC-4F88-9A78-E8A1AD54E7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F43503-4891-4393-BE49-4C72E8F65C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C564C9-FDA9-45EA-8057-1129F3EABB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214E05-6FBE-4C4E-884E-AED6F065E63E}" type="datetimeFigureOut">
              <a:rPr lang="en-GB" smtClean="0"/>
              <a:t>02/11/2020</a:t>
            </a:fld>
            <a:endParaRPr lang="en-GB"/>
          </a:p>
        </p:txBody>
      </p:sp>
      <p:sp>
        <p:nvSpPr>
          <p:cNvPr id="5" name="Footer Placeholder 4">
            <a:extLst>
              <a:ext uri="{FF2B5EF4-FFF2-40B4-BE49-F238E27FC236}">
                <a16:creationId xmlns:a16="http://schemas.microsoft.com/office/drawing/2014/main" id="{9DC996B5-D1EE-49AE-A474-503E7AFB87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7C82541-4A8B-4543-BBEC-7C8B174430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3E3062-D37C-449D-9E9D-6E181507B650}" type="slidenum">
              <a:rPr lang="en-GB" smtClean="0"/>
              <a:t>‹#›</a:t>
            </a:fld>
            <a:endParaRPr lang="en-GB"/>
          </a:p>
        </p:txBody>
      </p:sp>
    </p:spTree>
    <p:extLst>
      <p:ext uri="{BB962C8B-B14F-4D97-AF65-F5344CB8AC3E}">
        <p14:creationId xmlns:p14="http://schemas.microsoft.com/office/powerpoint/2010/main" val="748903359"/>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Tracy.kennedy.ic@uhi.ac.uk" TargetMode="Externa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045368" y="2043663"/>
            <a:ext cx="6105194" cy="2031055"/>
          </a:xfrm>
        </p:spPr>
        <p:txBody>
          <a:bodyPr>
            <a:normAutofit/>
          </a:bodyPr>
          <a:lstStyle/>
          <a:p>
            <a:r>
              <a:rPr lang="en-GB" dirty="0">
                <a:solidFill>
                  <a:srgbClr val="FFFFFF"/>
                </a:solidFill>
              </a:rPr>
              <a:t>Inverness College UHI</a:t>
            </a:r>
          </a:p>
        </p:txBody>
      </p:sp>
      <p:sp>
        <p:nvSpPr>
          <p:cNvPr id="3" name="Subtitle 2"/>
          <p:cNvSpPr>
            <a:spLocks noGrp="1"/>
          </p:cNvSpPr>
          <p:nvPr>
            <p:ph type="subTitle" idx="1"/>
          </p:nvPr>
        </p:nvSpPr>
        <p:spPr>
          <a:xfrm>
            <a:off x="3043403" y="4246996"/>
            <a:ext cx="6105194" cy="1385178"/>
          </a:xfrm>
        </p:spPr>
        <p:txBody>
          <a:bodyPr>
            <a:normAutofit/>
          </a:bodyPr>
          <a:lstStyle/>
          <a:p>
            <a:r>
              <a:rPr lang="en-GB" dirty="0">
                <a:solidFill>
                  <a:srgbClr val="FFFFFF"/>
                </a:solidFill>
              </a:rPr>
              <a:t>HNC Social Sciences</a:t>
            </a:r>
          </a:p>
          <a:p>
            <a:r>
              <a:rPr lang="en-GB" dirty="0">
                <a:solidFill>
                  <a:srgbClr val="FFFFFF"/>
                </a:solidFill>
              </a:rPr>
              <a:t>History B</a:t>
            </a:r>
          </a:p>
          <a:p>
            <a:r>
              <a:rPr lang="en-GB" dirty="0">
                <a:solidFill>
                  <a:srgbClr val="FFFFFF"/>
                </a:solidFill>
              </a:rPr>
              <a:t>Semester One, Week One</a:t>
            </a:r>
          </a:p>
        </p:txBody>
      </p:sp>
    </p:spTree>
    <p:extLst>
      <p:ext uri="{BB962C8B-B14F-4D97-AF65-F5344CB8AC3E}">
        <p14:creationId xmlns:p14="http://schemas.microsoft.com/office/powerpoint/2010/main" val="3304340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6F8E0-E0FA-4A52-9875-E99BEAD235FF}"/>
              </a:ext>
            </a:extLst>
          </p:cNvPr>
          <p:cNvSpPr>
            <a:spLocks noGrp="1"/>
          </p:cNvSpPr>
          <p:nvPr>
            <p:ph type="title"/>
          </p:nvPr>
        </p:nvSpPr>
        <p:spPr/>
        <p:txBody>
          <a:bodyPr/>
          <a:lstStyle/>
          <a:p>
            <a:r>
              <a:rPr lang="en-IE" dirty="0"/>
              <a:t>Schedule for Semester One</a:t>
            </a:r>
            <a:endParaRPr lang="en-GB" dirty="0"/>
          </a:p>
        </p:txBody>
      </p:sp>
      <p:graphicFrame>
        <p:nvGraphicFramePr>
          <p:cNvPr id="4" name="Table 4">
            <a:extLst>
              <a:ext uri="{FF2B5EF4-FFF2-40B4-BE49-F238E27FC236}">
                <a16:creationId xmlns:a16="http://schemas.microsoft.com/office/drawing/2014/main" id="{2627E7FB-2090-4F9D-9B58-53988D90ED77}"/>
              </a:ext>
            </a:extLst>
          </p:cNvPr>
          <p:cNvGraphicFramePr>
            <a:graphicFrameLocks noGrp="1"/>
          </p:cNvGraphicFramePr>
          <p:nvPr>
            <p:ph idx="1"/>
            <p:extLst>
              <p:ext uri="{D42A27DB-BD31-4B8C-83A1-F6EECF244321}">
                <p14:modId xmlns:p14="http://schemas.microsoft.com/office/powerpoint/2010/main" val="480236753"/>
              </p:ext>
            </p:extLst>
          </p:nvPr>
        </p:nvGraphicFramePr>
        <p:xfrm>
          <a:off x="496955" y="1690688"/>
          <a:ext cx="11252692" cy="2966720"/>
        </p:xfrm>
        <a:graphic>
          <a:graphicData uri="http://schemas.openxmlformats.org/drawingml/2006/table">
            <a:tbl>
              <a:tblPr firstRow="1" bandRow="1">
                <a:tableStyleId>{00A15C55-8517-42AA-B614-E9B94910E393}</a:tableStyleId>
              </a:tblPr>
              <a:tblGrid>
                <a:gridCol w="794643">
                  <a:extLst>
                    <a:ext uri="{9D8B030D-6E8A-4147-A177-3AD203B41FA5}">
                      <a16:colId xmlns:a16="http://schemas.microsoft.com/office/drawing/2014/main" val="1150545346"/>
                    </a:ext>
                  </a:extLst>
                </a:gridCol>
                <a:gridCol w="982687">
                  <a:extLst>
                    <a:ext uri="{9D8B030D-6E8A-4147-A177-3AD203B41FA5}">
                      <a16:colId xmlns:a16="http://schemas.microsoft.com/office/drawing/2014/main" val="3541341298"/>
                    </a:ext>
                  </a:extLst>
                </a:gridCol>
                <a:gridCol w="3092845">
                  <a:extLst>
                    <a:ext uri="{9D8B030D-6E8A-4147-A177-3AD203B41FA5}">
                      <a16:colId xmlns:a16="http://schemas.microsoft.com/office/drawing/2014/main" val="2526073798"/>
                    </a:ext>
                  </a:extLst>
                </a:gridCol>
                <a:gridCol w="225287">
                  <a:extLst>
                    <a:ext uri="{9D8B030D-6E8A-4147-A177-3AD203B41FA5}">
                      <a16:colId xmlns:a16="http://schemas.microsoft.com/office/drawing/2014/main" val="4294348618"/>
                    </a:ext>
                  </a:extLst>
                </a:gridCol>
                <a:gridCol w="1166192">
                  <a:extLst>
                    <a:ext uri="{9D8B030D-6E8A-4147-A177-3AD203B41FA5}">
                      <a16:colId xmlns:a16="http://schemas.microsoft.com/office/drawing/2014/main" val="1138131605"/>
                    </a:ext>
                  </a:extLst>
                </a:gridCol>
                <a:gridCol w="980661">
                  <a:extLst>
                    <a:ext uri="{9D8B030D-6E8A-4147-A177-3AD203B41FA5}">
                      <a16:colId xmlns:a16="http://schemas.microsoft.com/office/drawing/2014/main" val="3167677826"/>
                    </a:ext>
                  </a:extLst>
                </a:gridCol>
                <a:gridCol w="4010377">
                  <a:extLst>
                    <a:ext uri="{9D8B030D-6E8A-4147-A177-3AD203B41FA5}">
                      <a16:colId xmlns:a16="http://schemas.microsoft.com/office/drawing/2014/main" val="660214186"/>
                    </a:ext>
                  </a:extLst>
                </a:gridCol>
              </a:tblGrid>
              <a:tr h="370840">
                <a:tc>
                  <a:txBody>
                    <a:bodyPr/>
                    <a:lstStyle/>
                    <a:p>
                      <a:r>
                        <a:rPr lang="en-IE" b="1" dirty="0"/>
                        <a:t>Week</a:t>
                      </a:r>
                      <a:endParaRPr lang="en-GB" b="1" dirty="0"/>
                    </a:p>
                  </a:txBody>
                  <a:tcPr/>
                </a:tc>
                <a:tc>
                  <a:txBody>
                    <a:bodyPr/>
                    <a:lstStyle/>
                    <a:p>
                      <a:r>
                        <a:rPr lang="en-IE" b="1" dirty="0"/>
                        <a:t>Date</a:t>
                      </a:r>
                      <a:endParaRPr lang="en-GB" b="1" dirty="0"/>
                    </a:p>
                  </a:txBody>
                  <a:tcPr/>
                </a:tc>
                <a:tc>
                  <a:txBody>
                    <a:bodyPr/>
                    <a:lstStyle/>
                    <a:p>
                      <a:r>
                        <a:rPr lang="en-IE" b="1" dirty="0"/>
                        <a:t>Topic</a:t>
                      </a:r>
                      <a:endParaRPr lang="en-GB" b="1" dirty="0"/>
                    </a:p>
                  </a:txBody>
                  <a:tcPr/>
                </a:tc>
                <a:tc rowSpan="8">
                  <a:txBody>
                    <a:bodyPr/>
                    <a:lstStyle/>
                    <a:p>
                      <a:endParaRPr lang="en-GB" b="1" dirty="0"/>
                    </a:p>
                  </a:txBody>
                  <a:tcPr/>
                </a:tc>
                <a:tc>
                  <a:txBody>
                    <a:bodyPr/>
                    <a:lstStyle/>
                    <a:p>
                      <a:r>
                        <a:rPr lang="en-IE" b="1" dirty="0"/>
                        <a:t>Week</a:t>
                      </a:r>
                      <a:endParaRPr lang="en-GB" b="1" dirty="0"/>
                    </a:p>
                  </a:txBody>
                  <a:tcPr/>
                </a:tc>
                <a:tc>
                  <a:txBody>
                    <a:bodyPr/>
                    <a:lstStyle/>
                    <a:p>
                      <a:r>
                        <a:rPr lang="en-IE" b="1" dirty="0"/>
                        <a:t>Date</a:t>
                      </a:r>
                      <a:endParaRPr lang="en-GB" b="1" dirty="0"/>
                    </a:p>
                  </a:txBody>
                  <a:tcPr/>
                </a:tc>
                <a:tc>
                  <a:txBody>
                    <a:bodyPr/>
                    <a:lstStyle/>
                    <a:p>
                      <a:r>
                        <a:rPr lang="en-IE" b="1" dirty="0"/>
                        <a:t>Topic</a:t>
                      </a:r>
                      <a:endParaRPr lang="en-GB" b="1" dirty="0"/>
                    </a:p>
                  </a:txBody>
                  <a:tcPr/>
                </a:tc>
                <a:extLst>
                  <a:ext uri="{0D108BD9-81ED-4DB2-BD59-A6C34878D82A}">
                    <a16:rowId xmlns:a16="http://schemas.microsoft.com/office/drawing/2014/main" val="102541618"/>
                  </a:ext>
                </a:extLst>
              </a:tr>
              <a:tr h="370840">
                <a:tc>
                  <a:txBody>
                    <a:bodyPr/>
                    <a:lstStyle/>
                    <a:p>
                      <a:r>
                        <a:rPr lang="en-IE" dirty="0"/>
                        <a:t>One</a:t>
                      </a:r>
                      <a:endParaRPr lang="en-GB" dirty="0"/>
                    </a:p>
                  </a:txBody>
                  <a:tcPr/>
                </a:tc>
                <a:tc>
                  <a:txBody>
                    <a:bodyPr/>
                    <a:lstStyle/>
                    <a:p>
                      <a:r>
                        <a:rPr lang="en-IE" dirty="0"/>
                        <a:t>7</a:t>
                      </a:r>
                      <a:r>
                        <a:rPr lang="en-IE" baseline="30000" dirty="0"/>
                        <a:t>th</a:t>
                      </a:r>
                      <a:r>
                        <a:rPr lang="en-IE" dirty="0"/>
                        <a:t> Sep </a:t>
                      </a:r>
                      <a:endParaRPr lang="en-GB" dirty="0"/>
                    </a:p>
                  </a:txBody>
                  <a:tcPr/>
                </a:tc>
                <a:tc>
                  <a:txBody>
                    <a:bodyPr/>
                    <a:lstStyle/>
                    <a:p>
                      <a:r>
                        <a:rPr lang="en-IE" dirty="0"/>
                        <a:t>What is History B?</a:t>
                      </a:r>
                      <a:endParaRPr lang="en-GB" dirty="0"/>
                    </a:p>
                  </a:txBody>
                  <a:tcPr/>
                </a:tc>
                <a:tc vMerge="1">
                  <a:txBody>
                    <a:bodyPr/>
                    <a:lstStyle/>
                    <a:p>
                      <a:endParaRPr lang="en-GB" dirty="0"/>
                    </a:p>
                  </a:txBody>
                  <a:tcPr/>
                </a:tc>
                <a:tc>
                  <a:txBody>
                    <a:bodyPr/>
                    <a:lstStyle/>
                    <a:p>
                      <a:r>
                        <a:rPr lang="en-IE" dirty="0"/>
                        <a:t>Eight</a:t>
                      </a:r>
                      <a:endParaRPr lang="en-GB" dirty="0"/>
                    </a:p>
                  </a:txBody>
                  <a:tcPr/>
                </a:tc>
                <a:tc>
                  <a:txBody>
                    <a:bodyPr/>
                    <a:lstStyle/>
                    <a:p>
                      <a:r>
                        <a:rPr lang="en-IE" dirty="0"/>
                        <a:t>26</a:t>
                      </a:r>
                      <a:r>
                        <a:rPr lang="en-IE" baseline="30000" dirty="0"/>
                        <a:t>th</a:t>
                      </a:r>
                      <a:r>
                        <a:rPr lang="en-IE" dirty="0"/>
                        <a:t> Oct</a:t>
                      </a:r>
                      <a:endParaRPr lang="en-GB" dirty="0"/>
                    </a:p>
                  </a:txBody>
                  <a:tcPr/>
                </a:tc>
                <a:tc>
                  <a:txBody>
                    <a:bodyPr/>
                    <a:lstStyle/>
                    <a:p>
                      <a:r>
                        <a:rPr lang="en-GB" dirty="0"/>
                        <a:t>Hitler Expands</a:t>
                      </a:r>
                    </a:p>
                  </a:txBody>
                  <a:tcPr/>
                </a:tc>
                <a:extLst>
                  <a:ext uri="{0D108BD9-81ED-4DB2-BD59-A6C34878D82A}">
                    <a16:rowId xmlns:a16="http://schemas.microsoft.com/office/drawing/2014/main" val="3921503005"/>
                  </a:ext>
                </a:extLst>
              </a:tr>
              <a:tr h="370840">
                <a:tc>
                  <a:txBody>
                    <a:bodyPr/>
                    <a:lstStyle/>
                    <a:p>
                      <a:r>
                        <a:rPr lang="en-IE" dirty="0"/>
                        <a:t>Two</a:t>
                      </a:r>
                      <a:endParaRPr lang="en-GB" dirty="0"/>
                    </a:p>
                  </a:txBody>
                  <a:tcPr/>
                </a:tc>
                <a:tc>
                  <a:txBody>
                    <a:bodyPr/>
                    <a:lstStyle/>
                    <a:p>
                      <a:r>
                        <a:rPr lang="en-IE" dirty="0"/>
                        <a:t>14</a:t>
                      </a:r>
                      <a:r>
                        <a:rPr lang="en-IE" baseline="30000" dirty="0"/>
                        <a:t>th</a:t>
                      </a:r>
                      <a:r>
                        <a:rPr lang="en-IE" dirty="0"/>
                        <a:t> Sep </a:t>
                      </a:r>
                      <a:endParaRPr lang="en-GB" dirty="0"/>
                    </a:p>
                  </a:txBody>
                  <a:tcPr/>
                </a:tc>
                <a:tc>
                  <a:txBody>
                    <a:bodyPr/>
                    <a:lstStyle/>
                    <a:p>
                      <a:r>
                        <a:rPr lang="en-IE" dirty="0"/>
                        <a:t>A recap of World War One</a:t>
                      </a:r>
                      <a:endParaRPr lang="en-GB" dirty="0"/>
                    </a:p>
                  </a:txBody>
                  <a:tcPr/>
                </a:tc>
                <a:tc vMerge="1">
                  <a:txBody>
                    <a:bodyPr/>
                    <a:lstStyle/>
                    <a:p>
                      <a:endParaRPr lang="en-GB" dirty="0"/>
                    </a:p>
                  </a:txBody>
                  <a:tcPr/>
                </a:tc>
                <a:tc>
                  <a:txBody>
                    <a:bodyPr/>
                    <a:lstStyle/>
                    <a:p>
                      <a:r>
                        <a:rPr lang="en-IE" dirty="0"/>
                        <a:t>Nine</a:t>
                      </a:r>
                      <a:endParaRPr lang="en-GB" dirty="0"/>
                    </a:p>
                  </a:txBody>
                  <a:tcPr/>
                </a:tc>
                <a:tc>
                  <a:txBody>
                    <a:bodyPr/>
                    <a:lstStyle/>
                    <a:p>
                      <a:r>
                        <a:rPr lang="en-IE" dirty="0"/>
                        <a:t>2</a:t>
                      </a:r>
                      <a:r>
                        <a:rPr lang="en-IE" baseline="30000" dirty="0"/>
                        <a:t>nd</a:t>
                      </a:r>
                      <a:r>
                        <a:rPr lang="en-IE" dirty="0"/>
                        <a:t> Nov</a:t>
                      </a:r>
                      <a:endParaRPr lang="en-GB" dirty="0"/>
                    </a:p>
                  </a:txBody>
                  <a:tcPr/>
                </a:tc>
                <a:tc>
                  <a:txBody>
                    <a:bodyPr/>
                    <a:lstStyle/>
                    <a:p>
                      <a:r>
                        <a:rPr lang="en-IE" dirty="0"/>
                        <a:t>Jewish people in Europe</a:t>
                      </a:r>
                      <a:endParaRPr lang="en-GB" dirty="0"/>
                    </a:p>
                  </a:txBody>
                  <a:tcPr/>
                </a:tc>
                <a:extLst>
                  <a:ext uri="{0D108BD9-81ED-4DB2-BD59-A6C34878D82A}">
                    <a16:rowId xmlns:a16="http://schemas.microsoft.com/office/drawing/2014/main" val="590166848"/>
                  </a:ext>
                </a:extLst>
              </a:tr>
              <a:tr h="370840">
                <a:tc>
                  <a:txBody>
                    <a:bodyPr/>
                    <a:lstStyle/>
                    <a:p>
                      <a:r>
                        <a:rPr lang="en-IE" dirty="0"/>
                        <a:t>Three</a:t>
                      </a:r>
                      <a:endParaRPr lang="en-GB" dirty="0"/>
                    </a:p>
                  </a:txBody>
                  <a:tcPr/>
                </a:tc>
                <a:tc>
                  <a:txBody>
                    <a:bodyPr/>
                    <a:lstStyle/>
                    <a:p>
                      <a:r>
                        <a:rPr lang="en-IE" dirty="0"/>
                        <a:t>21</a:t>
                      </a:r>
                      <a:r>
                        <a:rPr lang="en-IE" baseline="30000" dirty="0"/>
                        <a:t>st</a:t>
                      </a:r>
                      <a:r>
                        <a:rPr lang="en-IE" dirty="0"/>
                        <a:t> Sep </a:t>
                      </a:r>
                      <a:endParaRPr lang="en-GB" dirty="0"/>
                    </a:p>
                  </a:txBody>
                  <a:tcPr/>
                </a:tc>
                <a:tc>
                  <a:txBody>
                    <a:bodyPr/>
                    <a:lstStyle/>
                    <a:p>
                      <a:r>
                        <a:rPr lang="en-IE" dirty="0"/>
                        <a:t>The Treaty of Versailles</a:t>
                      </a:r>
                      <a:endParaRPr lang="en-GB" dirty="0"/>
                    </a:p>
                  </a:txBody>
                  <a:tcPr/>
                </a:tc>
                <a:tc vMerge="1">
                  <a:txBody>
                    <a:bodyPr/>
                    <a:lstStyle/>
                    <a:p>
                      <a:endParaRPr lang="en-GB" dirty="0"/>
                    </a:p>
                  </a:txBody>
                  <a:tcPr/>
                </a:tc>
                <a:tc>
                  <a:txBody>
                    <a:bodyPr/>
                    <a:lstStyle/>
                    <a:p>
                      <a:r>
                        <a:rPr lang="en-IE" dirty="0"/>
                        <a:t>Ten</a:t>
                      </a:r>
                      <a:endParaRPr lang="en-GB" dirty="0"/>
                    </a:p>
                  </a:txBody>
                  <a:tcPr/>
                </a:tc>
                <a:tc>
                  <a:txBody>
                    <a:bodyPr/>
                    <a:lstStyle/>
                    <a:p>
                      <a:r>
                        <a:rPr lang="en-IE" dirty="0"/>
                        <a:t>9</a:t>
                      </a:r>
                      <a:r>
                        <a:rPr lang="en-IE" baseline="30000" dirty="0"/>
                        <a:t>th</a:t>
                      </a:r>
                      <a:r>
                        <a:rPr lang="en-IE" dirty="0"/>
                        <a:t> Nov</a:t>
                      </a:r>
                      <a:endParaRPr lang="en-GB" dirty="0"/>
                    </a:p>
                  </a:txBody>
                  <a:tcPr/>
                </a:tc>
                <a:tc>
                  <a:txBody>
                    <a:bodyPr/>
                    <a:lstStyle/>
                    <a:p>
                      <a:r>
                        <a:rPr lang="en-IE" dirty="0"/>
                        <a:t>The League of Nations</a:t>
                      </a:r>
                      <a:endParaRPr lang="en-GB" dirty="0"/>
                    </a:p>
                  </a:txBody>
                  <a:tcPr/>
                </a:tc>
                <a:extLst>
                  <a:ext uri="{0D108BD9-81ED-4DB2-BD59-A6C34878D82A}">
                    <a16:rowId xmlns:a16="http://schemas.microsoft.com/office/drawing/2014/main" val="1886871377"/>
                  </a:ext>
                </a:extLst>
              </a:tr>
              <a:tr h="370840">
                <a:tc>
                  <a:txBody>
                    <a:bodyPr/>
                    <a:lstStyle/>
                    <a:p>
                      <a:r>
                        <a:rPr lang="en-IE" dirty="0"/>
                        <a:t>Four</a:t>
                      </a:r>
                      <a:endParaRPr lang="en-GB" dirty="0"/>
                    </a:p>
                  </a:txBody>
                  <a:tcPr/>
                </a:tc>
                <a:tc>
                  <a:txBody>
                    <a:bodyPr/>
                    <a:lstStyle/>
                    <a:p>
                      <a:r>
                        <a:rPr lang="en-IE" dirty="0"/>
                        <a:t>28</a:t>
                      </a:r>
                      <a:r>
                        <a:rPr lang="en-IE" baseline="30000" dirty="0"/>
                        <a:t>th</a:t>
                      </a:r>
                      <a:r>
                        <a:rPr lang="en-IE" dirty="0"/>
                        <a:t> Sep</a:t>
                      </a:r>
                      <a:endParaRPr lang="en-GB" dirty="0"/>
                    </a:p>
                  </a:txBody>
                  <a:tcPr/>
                </a:tc>
                <a:tc>
                  <a:txBody>
                    <a:bodyPr/>
                    <a:lstStyle/>
                    <a:p>
                      <a:r>
                        <a:rPr lang="en-IE" dirty="0"/>
                        <a:t>The Great Depression</a:t>
                      </a:r>
                      <a:endParaRPr lang="en-GB" dirty="0"/>
                    </a:p>
                  </a:txBody>
                  <a:tcPr/>
                </a:tc>
                <a:tc vMerge="1">
                  <a:txBody>
                    <a:bodyPr/>
                    <a:lstStyle/>
                    <a:p>
                      <a:endParaRPr lang="en-GB" dirty="0"/>
                    </a:p>
                  </a:txBody>
                  <a:tcPr/>
                </a:tc>
                <a:tc>
                  <a:txBody>
                    <a:bodyPr/>
                    <a:lstStyle/>
                    <a:p>
                      <a:r>
                        <a:rPr lang="en-IE" dirty="0"/>
                        <a:t>Eleven</a:t>
                      </a:r>
                      <a:endParaRPr lang="en-GB" dirty="0"/>
                    </a:p>
                  </a:txBody>
                  <a:tcPr/>
                </a:tc>
                <a:tc>
                  <a:txBody>
                    <a:bodyPr/>
                    <a:lstStyle/>
                    <a:p>
                      <a:r>
                        <a:rPr lang="en-IE" dirty="0"/>
                        <a:t>16</a:t>
                      </a:r>
                      <a:r>
                        <a:rPr lang="en-IE" baseline="30000" dirty="0"/>
                        <a:t>th</a:t>
                      </a:r>
                      <a:r>
                        <a:rPr lang="en-IE" dirty="0"/>
                        <a:t> Nov</a:t>
                      </a:r>
                      <a:endParaRPr lang="en-GB" dirty="0"/>
                    </a:p>
                  </a:txBody>
                  <a:tcPr/>
                </a:tc>
                <a:tc>
                  <a:txBody>
                    <a:bodyPr/>
                    <a:lstStyle/>
                    <a:p>
                      <a:r>
                        <a:rPr lang="en-IE" dirty="0"/>
                        <a:t>Essay writing and referencing workshop</a:t>
                      </a:r>
                      <a:endParaRPr lang="en-GB" dirty="0"/>
                    </a:p>
                  </a:txBody>
                  <a:tcPr/>
                </a:tc>
                <a:extLst>
                  <a:ext uri="{0D108BD9-81ED-4DB2-BD59-A6C34878D82A}">
                    <a16:rowId xmlns:a16="http://schemas.microsoft.com/office/drawing/2014/main" val="2574509588"/>
                  </a:ext>
                </a:extLst>
              </a:tr>
              <a:tr h="370840">
                <a:tc>
                  <a:txBody>
                    <a:bodyPr/>
                    <a:lstStyle/>
                    <a:p>
                      <a:r>
                        <a:rPr lang="en-IE" dirty="0"/>
                        <a:t>Five</a:t>
                      </a:r>
                      <a:endParaRPr lang="en-GB" dirty="0"/>
                    </a:p>
                  </a:txBody>
                  <a:tcPr/>
                </a:tc>
                <a:tc>
                  <a:txBody>
                    <a:bodyPr/>
                    <a:lstStyle/>
                    <a:p>
                      <a:r>
                        <a:rPr lang="en-IE" dirty="0"/>
                        <a:t>5</a:t>
                      </a:r>
                      <a:r>
                        <a:rPr lang="en-IE" baseline="30000" dirty="0"/>
                        <a:t>th</a:t>
                      </a:r>
                      <a:r>
                        <a:rPr lang="en-IE" dirty="0"/>
                        <a:t> Oct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Rise of Hitler</a:t>
                      </a:r>
                    </a:p>
                  </a:txBody>
                  <a:tcPr/>
                </a:tc>
                <a:tc vMerge="1">
                  <a:txBody>
                    <a:bodyPr/>
                    <a:lstStyle/>
                    <a:p>
                      <a:endParaRPr lang="en-GB" dirty="0"/>
                    </a:p>
                  </a:txBody>
                  <a:tcPr/>
                </a:tc>
                <a:tc>
                  <a:txBody>
                    <a:bodyPr/>
                    <a:lstStyle/>
                    <a:p>
                      <a:r>
                        <a:rPr lang="en-IE" dirty="0"/>
                        <a:t>Twelve</a:t>
                      </a:r>
                      <a:endParaRPr lang="en-GB" dirty="0"/>
                    </a:p>
                  </a:txBody>
                  <a:tcPr/>
                </a:tc>
                <a:tc>
                  <a:txBody>
                    <a:bodyPr/>
                    <a:lstStyle/>
                    <a:p>
                      <a:r>
                        <a:rPr lang="en-IE" dirty="0"/>
                        <a:t>23</a:t>
                      </a:r>
                      <a:r>
                        <a:rPr lang="en-IE" baseline="30000" dirty="0"/>
                        <a:t>rd</a:t>
                      </a:r>
                      <a:r>
                        <a:rPr lang="en-IE" dirty="0"/>
                        <a:t> Nov</a:t>
                      </a:r>
                      <a:endParaRPr lang="en-GB" dirty="0"/>
                    </a:p>
                  </a:txBody>
                  <a:tcPr/>
                </a:tc>
                <a:tc>
                  <a:txBody>
                    <a:bodyPr/>
                    <a:lstStyle/>
                    <a:p>
                      <a:r>
                        <a:rPr lang="en-IE" dirty="0"/>
                        <a:t>The end of the League of Nations</a:t>
                      </a:r>
                      <a:endParaRPr lang="en-GB" dirty="0"/>
                    </a:p>
                  </a:txBody>
                  <a:tcPr/>
                </a:tc>
                <a:extLst>
                  <a:ext uri="{0D108BD9-81ED-4DB2-BD59-A6C34878D82A}">
                    <a16:rowId xmlns:a16="http://schemas.microsoft.com/office/drawing/2014/main" val="1598617540"/>
                  </a:ext>
                </a:extLst>
              </a:tr>
              <a:tr h="370840">
                <a:tc>
                  <a:txBody>
                    <a:bodyPr/>
                    <a:lstStyle/>
                    <a:p>
                      <a:r>
                        <a:rPr lang="en-GB" dirty="0"/>
                        <a:t>Six</a:t>
                      </a:r>
                    </a:p>
                  </a:txBody>
                  <a:tcPr/>
                </a:tc>
                <a:tc>
                  <a:txBody>
                    <a:bodyPr/>
                    <a:lstStyle/>
                    <a:p>
                      <a:r>
                        <a:rPr lang="en-IE" dirty="0"/>
                        <a:t>12</a:t>
                      </a:r>
                      <a:r>
                        <a:rPr lang="en-IE" baseline="30000" dirty="0"/>
                        <a:t>th</a:t>
                      </a:r>
                      <a:r>
                        <a:rPr lang="en-IE" dirty="0"/>
                        <a:t> Oct</a:t>
                      </a:r>
                      <a:endParaRPr lang="en-GB" dirty="0"/>
                    </a:p>
                  </a:txBody>
                  <a:tcPr/>
                </a:tc>
                <a:tc>
                  <a:txBody>
                    <a:bodyPr/>
                    <a:lstStyle/>
                    <a:p>
                      <a:r>
                        <a:rPr lang="en-IE" dirty="0"/>
                        <a:t>Reading Week – no class</a:t>
                      </a:r>
                    </a:p>
                  </a:txBody>
                  <a:tcPr/>
                </a:tc>
                <a:tc vMerge="1">
                  <a:txBody>
                    <a:bodyPr/>
                    <a:lstStyle/>
                    <a:p>
                      <a:endParaRPr lang="en-GB" dirty="0"/>
                    </a:p>
                  </a:txBody>
                  <a:tcPr/>
                </a:tc>
                <a:tc>
                  <a:txBody>
                    <a:bodyPr/>
                    <a:lstStyle/>
                    <a:p>
                      <a:r>
                        <a:rPr lang="en-IE" dirty="0"/>
                        <a:t>Thirteen</a:t>
                      </a:r>
                      <a:endParaRPr lang="en-GB" dirty="0"/>
                    </a:p>
                  </a:txBody>
                  <a:tcPr/>
                </a:tc>
                <a:tc>
                  <a:txBody>
                    <a:bodyPr/>
                    <a:lstStyle/>
                    <a:p>
                      <a:r>
                        <a:rPr lang="en-IE" dirty="0"/>
                        <a:t>30</a:t>
                      </a:r>
                      <a:r>
                        <a:rPr lang="en-IE" baseline="30000" dirty="0"/>
                        <a:t>th</a:t>
                      </a:r>
                      <a:r>
                        <a:rPr lang="en-IE" dirty="0"/>
                        <a:t> Nov</a:t>
                      </a:r>
                      <a:endParaRPr lang="en-GB" dirty="0"/>
                    </a:p>
                  </a:txBody>
                  <a:tcPr/>
                </a:tc>
                <a:tc>
                  <a:txBody>
                    <a:bodyPr/>
                    <a:lstStyle/>
                    <a:p>
                      <a:r>
                        <a:rPr lang="en-IE" dirty="0"/>
                        <a:t>Abyssinia and the Spanish Civil War</a:t>
                      </a:r>
                      <a:endParaRPr lang="en-GB" dirty="0"/>
                    </a:p>
                  </a:txBody>
                  <a:tcPr/>
                </a:tc>
                <a:extLst>
                  <a:ext uri="{0D108BD9-81ED-4DB2-BD59-A6C34878D82A}">
                    <a16:rowId xmlns:a16="http://schemas.microsoft.com/office/drawing/2014/main" val="2234060925"/>
                  </a:ext>
                </a:extLst>
              </a:tr>
              <a:tr h="370840">
                <a:tc>
                  <a:txBody>
                    <a:bodyPr/>
                    <a:lstStyle/>
                    <a:p>
                      <a:r>
                        <a:rPr lang="en-IE" dirty="0"/>
                        <a:t>Seven</a:t>
                      </a:r>
                      <a:endParaRPr lang="en-GB" dirty="0"/>
                    </a:p>
                  </a:txBody>
                  <a:tcPr/>
                </a:tc>
                <a:tc>
                  <a:txBody>
                    <a:bodyPr/>
                    <a:lstStyle/>
                    <a:p>
                      <a:r>
                        <a:rPr lang="en-IE" dirty="0"/>
                        <a:t>19</a:t>
                      </a:r>
                      <a:r>
                        <a:rPr lang="en-IE" baseline="30000" dirty="0"/>
                        <a:t>th</a:t>
                      </a:r>
                      <a:r>
                        <a:rPr lang="en-IE" dirty="0"/>
                        <a:t> Oct</a:t>
                      </a:r>
                      <a:endParaRPr lang="en-GB" dirty="0"/>
                    </a:p>
                  </a:txBody>
                  <a:tcPr/>
                </a:tc>
                <a:tc>
                  <a:txBody>
                    <a:bodyPr/>
                    <a:lstStyle/>
                    <a:p>
                      <a:r>
                        <a:rPr lang="en-GB" dirty="0"/>
                        <a:t>Hitler Consolidates</a:t>
                      </a:r>
                    </a:p>
                  </a:txBody>
                  <a:tcPr/>
                </a:tc>
                <a:tc vMerge="1">
                  <a:txBody>
                    <a:bodyPr/>
                    <a:lstStyle/>
                    <a:p>
                      <a:endParaRPr lang="en-GB" dirty="0"/>
                    </a:p>
                  </a:txBody>
                  <a:tcPr/>
                </a:tc>
                <a:tc>
                  <a:txBody>
                    <a:bodyPr/>
                    <a:lstStyle/>
                    <a:p>
                      <a:r>
                        <a:rPr lang="en-IE" dirty="0"/>
                        <a:t>Fourteen</a:t>
                      </a:r>
                      <a:endParaRPr lang="en-GB" dirty="0"/>
                    </a:p>
                  </a:txBody>
                  <a:tcPr/>
                </a:tc>
                <a:tc>
                  <a:txBody>
                    <a:bodyPr/>
                    <a:lstStyle/>
                    <a:p>
                      <a:r>
                        <a:rPr lang="en-IE" dirty="0"/>
                        <a:t>7</a:t>
                      </a:r>
                      <a:r>
                        <a:rPr lang="en-IE" baseline="30000" dirty="0"/>
                        <a:t>th</a:t>
                      </a:r>
                      <a:r>
                        <a:rPr lang="en-IE" dirty="0"/>
                        <a:t> Dec</a:t>
                      </a:r>
                      <a:endParaRPr lang="en-GB" dirty="0"/>
                    </a:p>
                  </a:txBody>
                  <a:tcPr/>
                </a:tc>
                <a:tc>
                  <a:txBody>
                    <a:bodyPr/>
                    <a:lstStyle/>
                    <a:p>
                      <a:r>
                        <a:rPr lang="en-IE" dirty="0"/>
                        <a:t>Appeasement</a:t>
                      </a:r>
                    </a:p>
                  </a:txBody>
                  <a:tcPr/>
                </a:tc>
                <a:extLst>
                  <a:ext uri="{0D108BD9-81ED-4DB2-BD59-A6C34878D82A}">
                    <a16:rowId xmlns:a16="http://schemas.microsoft.com/office/drawing/2014/main" val="1029597033"/>
                  </a:ext>
                </a:extLst>
              </a:tr>
            </a:tbl>
          </a:graphicData>
        </a:graphic>
      </p:graphicFrame>
      <p:sp>
        <p:nvSpPr>
          <p:cNvPr id="5" name="TextBox 4">
            <a:extLst>
              <a:ext uri="{FF2B5EF4-FFF2-40B4-BE49-F238E27FC236}">
                <a16:creationId xmlns:a16="http://schemas.microsoft.com/office/drawing/2014/main" id="{163DECEB-4625-4037-88CE-F78CF2B6097C}"/>
              </a:ext>
            </a:extLst>
          </p:cNvPr>
          <p:cNvSpPr txBox="1"/>
          <p:nvPr/>
        </p:nvSpPr>
        <p:spPr>
          <a:xfrm>
            <a:off x="2451652" y="5167312"/>
            <a:ext cx="7460974" cy="923330"/>
          </a:xfrm>
          <a:prstGeom prst="rect">
            <a:avLst/>
          </a:prstGeom>
          <a:noFill/>
        </p:spPr>
        <p:txBody>
          <a:bodyPr wrap="square">
            <a:spAutoFit/>
          </a:bodyPr>
          <a:lstStyle/>
          <a:p>
            <a:pPr algn="ctr"/>
            <a:r>
              <a:rPr lang="en-GB" dirty="0"/>
              <a:t>Your essay is due by 5pm 18th Dec. Week fifteen (14</a:t>
            </a:r>
            <a:r>
              <a:rPr lang="en-GB" baseline="30000" dirty="0"/>
              <a:t>th</a:t>
            </a:r>
            <a:r>
              <a:rPr lang="en-GB" dirty="0"/>
              <a:t> Dec) will be spent continuing to write your essay where I am at hand to support you with any questions. </a:t>
            </a:r>
            <a:endParaRPr lang="en-IE" dirty="0"/>
          </a:p>
        </p:txBody>
      </p:sp>
    </p:spTree>
    <p:extLst>
      <p:ext uri="{BB962C8B-B14F-4D97-AF65-F5344CB8AC3E}">
        <p14:creationId xmlns:p14="http://schemas.microsoft.com/office/powerpoint/2010/main" val="15619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8CF1C-B175-4B3D-86C6-66EE5DB22A2D}"/>
              </a:ext>
            </a:extLst>
          </p:cNvPr>
          <p:cNvSpPr>
            <a:spLocks noGrp="1"/>
          </p:cNvSpPr>
          <p:nvPr>
            <p:ph type="title"/>
          </p:nvPr>
        </p:nvSpPr>
        <p:spPr>
          <a:xfrm>
            <a:off x="655320" y="365125"/>
            <a:ext cx="5120114" cy="1692794"/>
          </a:xfrm>
        </p:spPr>
        <p:txBody>
          <a:bodyPr>
            <a:normAutofit/>
          </a:bodyPr>
          <a:lstStyle/>
          <a:p>
            <a:r>
              <a:rPr lang="en-IE"/>
              <a:t>Reading List</a:t>
            </a:r>
            <a:endParaRPr lang="en-GB"/>
          </a:p>
        </p:txBody>
      </p:sp>
      <p:cxnSp>
        <p:nvCxnSpPr>
          <p:cNvPr id="10" name="Straight Arrow Connector 9">
            <a:extLst>
              <a:ext uri="{FF2B5EF4-FFF2-40B4-BE49-F238E27FC236}">
                <a16:creationId xmlns:a16="http://schemas.microsoft.com/office/drawing/2014/main" id="{E4A809D5-3600-46D4-A466-67F2349A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5320"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D9FCB29-A889-491C-8E5D-C605B6DF9467}"/>
              </a:ext>
            </a:extLst>
          </p:cNvPr>
          <p:cNvSpPr>
            <a:spLocks noGrp="1"/>
          </p:cNvSpPr>
          <p:nvPr>
            <p:ph idx="1"/>
          </p:nvPr>
        </p:nvSpPr>
        <p:spPr>
          <a:xfrm>
            <a:off x="655321" y="2575034"/>
            <a:ext cx="5440679" cy="3462228"/>
          </a:xfrm>
        </p:spPr>
        <p:txBody>
          <a:bodyPr>
            <a:normAutofit/>
          </a:bodyPr>
          <a:lstStyle/>
          <a:p>
            <a:pPr marL="0" indent="0">
              <a:buNone/>
            </a:pPr>
            <a:r>
              <a:rPr lang="en-IE" sz="1700" dirty="0"/>
              <a:t>There are four books you will need access to for this course. There are three copies in the library, but they are only released for a two week period loan. </a:t>
            </a:r>
          </a:p>
          <a:p>
            <a:r>
              <a:rPr lang="en-GB" sz="1700" dirty="0"/>
              <a:t>Overy, R.J. &amp; Wheatcroft, A. 2009, </a:t>
            </a:r>
            <a:r>
              <a:rPr lang="en-GB" sz="1700" i="1" dirty="0"/>
              <a:t>The Road to War</a:t>
            </a:r>
            <a:r>
              <a:rPr lang="en-GB" sz="1700" dirty="0"/>
              <a:t>, Rev. and updated edition, Vintage Books, London.                  Available as an e-book through the university library.</a:t>
            </a:r>
          </a:p>
          <a:p>
            <a:r>
              <a:rPr lang="en-GB" sz="1700" dirty="0"/>
              <a:t>Rothwell, V. 2001, </a:t>
            </a:r>
            <a:r>
              <a:rPr lang="en-GB" sz="1700" i="1" dirty="0"/>
              <a:t>The Origins of the Second World War</a:t>
            </a:r>
            <a:r>
              <a:rPr lang="en-GB" sz="1700" dirty="0"/>
              <a:t>, Manchester University Press, Manchester.</a:t>
            </a:r>
          </a:p>
          <a:p>
            <a:r>
              <a:rPr lang="en-GB" sz="1700" dirty="0"/>
              <a:t>Hastings, M. 2011, </a:t>
            </a:r>
            <a:r>
              <a:rPr lang="en-GB" sz="1700" i="1" dirty="0"/>
              <a:t>All Hell let Loose: the World at War 1939-45</a:t>
            </a:r>
            <a:r>
              <a:rPr lang="en-GB" sz="1700" dirty="0"/>
              <a:t>, Harper Press, London.</a:t>
            </a:r>
          </a:p>
          <a:p>
            <a:r>
              <a:rPr lang="en-GB" sz="1700" dirty="0"/>
              <a:t>Overy, R.J. 2006, </a:t>
            </a:r>
            <a:r>
              <a:rPr lang="en-GB" sz="1700" i="1" dirty="0"/>
              <a:t>Why the Allies Won</a:t>
            </a:r>
            <a:r>
              <a:rPr lang="en-GB" sz="1700" dirty="0"/>
              <a:t>, Pimlico, London. Available as an e-book through the university library.</a:t>
            </a:r>
          </a:p>
          <a:p>
            <a:pPr marL="0" indent="0">
              <a:buNone/>
            </a:pPr>
            <a:endParaRPr lang="en-GB" sz="1700" dirty="0"/>
          </a:p>
        </p:txBody>
      </p:sp>
      <p:pic>
        <p:nvPicPr>
          <p:cNvPr id="5" name="Picture 4">
            <a:extLst>
              <a:ext uri="{FF2B5EF4-FFF2-40B4-BE49-F238E27FC236}">
                <a16:creationId xmlns:a16="http://schemas.microsoft.com/office/drawing/2014/main" id="{D0D2C6DB-F173-4813-AF57-D2B3A1CA5D67}"/>
              </a:ext>
            </a:extLst>
          </p:cNvPr>
          <p:cNvPicPr>
            <a:picLocks noChangeAspect="1"/>
          </p:cNvPicPr>
          <p:nvPr/>
        </p:nvPicPr>
        <p:blipFill rotWithShape="1">
          <a:blip r:embed="rId2"/>
          <a:srcRect l="7186" r="31826" b="-1"/>
          <a:stretch/>
        </p:blipFill>
        <p:spPr>
          <a:xfrm>
            <a:off x="5878849" y="10"/>
            <a:ext cx="6313150" cy="6857987"/>
          </a:xfrm>
          <a:custGeom>
            <a:avLst/>
            <a:gdLst/>
            <a:ahLst/>
            <a:cxnLst/>
            <a:rect l="l" t="t" r="r" b="b"/>
            <a:pathLst>
              <a:path w="6313150" h="6857997">
                <a:moveTo>
                  <a:pt x="65565" y="0"/>
                </a:moveTo>
                <a:lnTo>
                  <a:pt x="6313150" y="0"/>
                </a:lnTo>
                <a:lnTo>
                  <a:pt x="6313150" y="6857997"/>
                </a:lnTo>
                <a:lnTo>
                  <a:pt x="3293946" y="6857997"/>
                </a:lnTo>
                <a:lnTo>
                  <a:pt x="3235857" y="6823061"/>
                </a:lnTo>
                <a:cubicBezTo>
                  <a:pt x="1291240" y="5592803"/>
                  <a:pt x="0" y="3423096"/>
                  <a:pt x="0" y="951803"/>
                </a:cubicBezTo>
                <a:cubicBezTo>
                  <a:pt x="0" y="727140"/>
                  <a:pt x="10673" y="504970"/>
                  <a:pt x="31536" y="285771"/>
                </a:cubicBezTo>
                <a:close/>
              </a:path>
            </a:pathLst>
          </a:custGeom>
        </p:spPr>
      </p:pic>
    </p:spTree>
    <p:extLst>
      <p:ext uri="{BB962C8B-B14F-4D97-AF65-F5344CB8AC3E}">
        <p14:creationId xmlns:p14="http://schemas.microsoft.com/office/powerpoint/2010/main" val="627346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385623-1E56-43A2-9027-A4B18EE9DCDB}"/>
              </a:ext>
            </a:extLst>
          </p:cNvPr>
          <p:cNvSpPr>
            <a:spLocks noGrp="1"/>
          </p:cNvSpPr>
          <p:nvPr>
            <p:ph type="title"/>
          </p:nvPr>
        </p:nvSpPr>
        <p:spPr>
          <a:xfrm>
            <a:off x="808638" y="386930"/>
            <a:ext cx="9236700" cy="1188950"/>
          </a:xfrm>
        </p:spPr>
        <p:txBody>
          <a:bodyPr anchor="b">
            <a:normAutofit/>
          </a:bodyPr>
          <a:lstStyle/>
          <a:p>
            <a:r>
              <a:rPr lang="en-IE" sz="4600"/>
              <a:t>What will be expected of me in class?</a:t>
            </a:r>
            <a:endParaRPr lang="en-GB" sz="46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D36CA80-E4AC-436B-99A7-C565E544C052}"/>
              </a:ext>
            </a:extLst>
          </p:cNvPr>
          <p:cNvSpPr>
            <a:spLocks noGrp="1"/>
          </p:cNvSpPr>
          <p:nvPr>
            <p:ph idx="1"/>
          </p:nvPr>
        </p:nvSpPr>
        <p:spPr>
          <a:xfrm>
            <a:off x="793660" y="2377441"/>
            <a:ext cx="10143668" cy="3657600"/>
          </a:xfrm>
        </p:spPr>
        <p:txBody>
          <a:bodyPr anchor="ctr">
            <a:normAutofit/>
          </a:bodyPr>
          <a:lstStyle/>
          <a:p>
            <a:pPr marL="0" indent="0">
              <a:buNone/>
            </a:pPr>
            <a:r>
              <a:rPr lang="en-GB" sz="1900" dirty="0"/>
              <a:t>Whilst I will lead each class, you will be expected to participate in the discussion and contribute generally to the class. If this fills you with dread, please come and talk to me. Class discussion is very important as not only does it give me an idea of how you are understanding the content, but it will encourage other students to talk and help you bounce ideas off each other. </a:t>
            </a:r>
          </a:p>
          <a:p>
            <a:pPr marL="0" indent="0">
              <a:buNone/>
            </a:pPr>
            <a:r>
              <a:rPr lang="en-GB" sz="1900" dirty="0"/>
              <a:t>You must come to class prepared. You will always be told what you have to do to prepare for the following week’s class. Normally, this involves reading through the learning materials on Brightspace and a chapter in a book.</a:t>
            </a:r>
          </a:p>
          <a:p>
            <a:pPr marL="0" indent="0">
              <a:buNone/>
            </a:pPr>
            <a:r>
              <a:rPr lang="en-GB" sz="1900" dirty="0"/>
              <a:t>Note down anything you are unsure of and ask questions.</a:t>
            </a:r>
          </a:p>
          <a:p>
            <a:pPr marL="0" indent="0">
              <a:buNone/>
            </a:pPr>
            <a:r>
              <a:rPr lang="en-GB" sz="1900" dirty="0"/>
              <a:t>Support each other!</a:t>
            </a:r>
          </a:p>
        </p:txBody>
      </p:sp>
    </p:spTree>
    <p:extLst>
      <p:ext uri="{BB962C8B-B14F-4D97-AF65-F5344CB8AC3E}">
        <p14:creationId xmlns:p14="http://schemas.microsoft.com/office/powerpoint/2010/main" val="1684054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B30104E-3E76-4220-9FCB-D7A440A36FD1}"/>
              </a:ext>
            </a:extLst>
          </p:cNvPr>
          <p:cNvSpPr>
            <a:spLocks noGrp="1"/>
          </p:cNvSpPr>
          <p:nvPr>
            <p:ph type="title"/>
          </p:nvPr>
        </p:nvSpPr>
        <p:spPr>
          <a:xfrm>
            <a:off x="838200" y="365125"/>
            <a:ext cx="10515600" cy="1325563"/>
          </a:xfrm>
        </p:spPr>
        <p:txBody>
          <a:bodyPr>
            <a:normAutofit/>
          </a:bodyPr>
          <a:lstStyle/>
          <a:p>
            <a:r>
              <a:rPr lang="en-IE" dirty="0"/>
              <a:t>Class etiquette</a:t>
            </a:r>
            <a:endParaRPr lang="en-GB"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507C655-677F-4007-BA00-C58D52D7666D}"/>
              </a:ext>
            </a:extLst>
          </p:cNvPr>
          <p:cNvSpPr>
            <a:spLocks noGrp="1"/>
          </p:cNvSpPr>
          <p:nvPr>
            <p:ph idx="1"/>
          </p:nvPr>
        </p:nvSpPr>
        <p:spPr>
          <a:xfrm>
            <a:off x="838199" y="1825625"/>
            <a:ext cx="11189677" cy="3266880"/>
          </a:xfrm>
        </p:spPr>
        <p:txBody>
          <a:bodyPr>
            <a:normAutofit/>
          </a:bodyPr>
          <a:lstStyle/>
          <a:p>
            <a:pPr marL="0" indent="0">
              <a:buNone/>
            </a:pPr>
            <a:r>
              <a:rPr lang="en-IE" sz="2400" dirty="0"/>
              <a:t>Whether we are online, or in the classroom, the same etiquette should be applied:</a:t>
            </a:r>
          </a:p>
          <a:p>
            <a:r>
              <a:rPr lang="en-IE" sz="2400" dirty="0"/>
              <a:t>Be nice to each other. You do not know what other people have going on in their lives.</a:t>
            </a:r>
          </a:p>
          <a:p>
            <a:r>
              <a:rPr lang="en-IE" sz="2400" dirty="0"/>
              <a:t>If someone is talking – please do not talk over them or start doing something else.</a:t>
            </a:r>
          </a:p>
          <a:p>
            <a:r>
              <a:rPr lang="en-IE" sz="2400" dirty="0"/>
              <a:t>You do not need to check your mobile phone. If you are on your phone, you are not learning!</a:t>
            </a:r>
          </a:p>
          <a:p>
            <a:r>
              <a:rPr lang="en-IE" sz="2400" dirty="0"/>
              <a:t>Above all, if you are not sure about anything – ask! If you are too shy to confess you do not understand something in class, either catch me at the end of the class, or send me an email.</a:t>
            </a:r>
            <a:endParaRPr lang="en-GB" sz="2400" dirty="0"/>
          </a:p>
        </p:txBody>
      </p:sp>
    </p:spTree>
    <p:extLst>
      <p:ext uri="{BB962C8B-B14F-4D97-AF65-F5344CB8AC3E}">
        <p14:creationId xmlns:p14="http://schemas.microsoft.com/office/powerpoint/2010/main" val="2197810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9">
            <a:extLst>
              <a:ext uri="{FF2B5EF4-FFF2-40B4-BE49-F238E27FC236}">
                <a16:creationId xmlns:a16="http://schemas.microsoft.com/office/drawing/2014/main" id="{7FEAE179-C525-48F3-AD47-0E9E2B6F2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0E5375-B838-4F44-854D-5AA6225A7882}"/>
              </a:ext>
            </a:extLst>
          </p:cNvPr>
          <p:cNvSpPr>
            <a:spLocks noGrp="1"/>
          </p:cNvSpPr>
          <p:nvPr>
            <p:ph type="title"/>
          </p:nvPr>
        </p:nvSpPr>
        <p:spPr>
          <a:xfrm>
            <a:off x="517889" y="4883544"/>
            <a:ext cx="3876086" cy="1556907"/>
          </a:xfrm>
        </p:spPr>
        <p:txBody>
          <a:bodyPr anchor="ctr">
            <a:normAutofit/>
          </a:bodyPr>
          <a:lstStyle/>
          <a:p>
            <a:r>
              <a:rPr lang="en-IE" sz="3200" dirty="0"/>
              <a:t>Safe spaces and upsetting content</a:t>
            </a:r>
            <a:endParaRPr lang="en-GB" sz="3200" dirty="0"/>
          </a:p>
        </p:txBody>
      </p:sp>
      <p:sp>
        <p:nvSpPr>
          <p:cNvPr id="22" name="Rectangle 21">
            <a:extLst>
              <a:ext uri="{FF2B5EF4-FFF2-40B4-BE49-F238E27FC236}">
                <a16:creationId xmlns:a16="http://schemas.microsoft.com/office/drawing/2014/main" id="{95C8260E-968F-44E8-A823-ABB431311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89" y="0"/>
            <a:ext cx="11231745" cy="458818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949DF49-7EDA-40D5-952C-751503EAB422}"/>
              </a:ext>
            </a:extLst>
          </p:cNvPr>
          <p:cNvPicPr>
            <a:picLocks noChangeAspect="1"/>
          </p:cNvPicPr>
          <p:nvPr/>
        </p:nvPicPr>
        <p:blipFill rotWithShape="1">
          <a:blip r:embed="rId2"/>
          <a:srcRect t="1839"/>
          <a:stretch/>
        </p:blipFill>
        <p:spPr>
          <a:xfrm>
            <a:off x="2995375" y="417549"/>
            <a:ext cx="6201250" cy="2313135"/>
          </a:xfrm>
          <a:prstGeom prst="rect">
            <a:avLst/>
          </a:prstGeom>
          <a:noFill/>
          <a:ln w="12700">
            <a:solidFill>
              <a:srgbClr val="FFC000"/>
            </a:solidFill>
          </a:ln>
        </p:spPr>
      </p:pic>
      <p:sp>
        <p:nvSpPr>
          <p:cNvPr id="26" name="Rectangle 25">
            <a:extLst>
              <a:ext uri="{FF2B5EF4-FFF2-40B4-BE49-F238E27FC236}">
                <a16:creationId xmlns:a16="http://schemas.microsoft.com/office/drawing/2014/main" id="{FE43805F-24A6-46A4-B19B-54F283473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01107" y="5661132"/>
            <a:ext cx="1463040"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E54F51B-6D5A-45F6-8AFD-1FA1F2FA6576}"/>
              </a:ext>
            </a:extLst>
          </p:cNvPr>
          <p:cNvSpPr>
            <a:spLocks noGrp="1"/>
          </p:cNvSpPr>
          <p:nvPr>
            <p:ph idx="1"/>
          </p:nvPr>
        </p:nvSpPr>
        <p:spPr>
          <a:xfrm>
            <a:off x="5162719" y="4883544"/>
            <a:ext cx="6586915" cy="1556907"/>
          </a:xfrm>
        </p:spPr>
        <p:txBody>
          <a:bodyPr anchor="ctr">
            <a:normAutofit/>
          </a:bodyPr>
          <a:lstStyle/>
          <a:p>
            <a:pPr marL="0" indent="0">
              <a:buNone/>
            </a:pPr>
            <a:r>
              <a:rPr lang="en-IE" sz="1700" dirty="0"/>
              <a:t>As part of HNC History B, we look at persecution of Jewish people in Nazi Germany and the Holocaust. This, of course, contains very upsetting information on Jewish, gypsy, gay and disabled ‘undesirables’. You will be warned the week before about any upsetting content, and the week concerned will have a red marker to remind you like in the picture above.</a:t>
            </a:r>
            <a:endParaRPr lang="en-GB" sz="1700" dirty="0"/>
          </a:p>
        </p:txBody>
      </p:sp>
    </p:spTree>
    <p:extLst>
      <p:ext uri="{BB962C8B-B14F-4D97-AF65-F5344CB8AC3E}">
        <p14:creationId xmlns:p14="http://schemas.microsoft.com/office/powerpoint/2010/main" val="487571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D41842-E159-46BD-AF9F-5FCC150ECB55}"/>
              </a:ext>
            </a:extLst>
          </p:cNvPr>
          <p:cNvSpPr>
            <a:spLocks noGrp="1"/>
          </p:cNvSpPr>
          <p:nvPr>
            <p:ph type="title"/>
          </p:nvPr>
        </p:nvSpPr>
        <p:spPr>
          <a:xfrm>
            <a:off x="808638" y="386930"/>
            <a:ext cx="9236700" cy="1188950"/>
          </a:xfrm>
        </p:spPr>
        <p:txBody>
          <a:bodyPr anchor="b">
            <a:normAutofit/>
          </a:bodyPr>
          <a:lstStyle/>
          <a:p>
            <a:r>
              <a:rPr lang="en-IE" sz="5000"/>
              <a:t>Safe spaces and upsetting content</a:t>
            </a:r>
            <a:endParaRPr lang="en-GB" sz="5000"/>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69D8D9-6C11-4BB7-84F8-279881A93A50}"/>
              </a:ext>
            </a:extLst>
          </p:cNvPr>
          <p:cNvSpPr>
            <a:spLocks noGrp="1"/>
          </p:cNvSpPr>
          <p:nvPr>
            <p:ph idx="1"/>
          </p:nvPr>
        </p:nvSpPr>
        <p:spPr>
          <a:xfrm>
            <a:off x="793660" y="2599509"/>
            <a:ext cx="10143668" cy="3435531"/>
          </a:xfrm>
        </p:spPr>
        <p:txBody>
          <a:bodyPr anchor="ctr">
            <a:normAutofit/>
          </a:bodyPr>
          <a:lstStyle/>
          <a:p>
            <a:pPr marL="0" indent="0">
              <a:buNone/>
            </a:pPr>
            <a:r>
              <a:rPr lang="en-IE" sz="2400" dirty="0"/>
              <a:t>If, when you are preparing for the class, you find that the content is especially upsetting and you think you might struggle during the class, </a:t>
            </a:r>
            <a:r>
              <a:rPr lang="en-IE" sz="2400" u="sng" dirty="0"/>
              <a:t>please</a:t>
            </a:r>
            <a:r>
              <a:rPr lang="en-IE" sz="2400" dirty="0"/>
              <a:t> let me know. We can have a chat and put some support in place for you. </a:t>
            </a:r>
          </a:p>
          <a:p>
            <a:pPr marL="0" indent="0">
              <a:buNone/>
            </a:pPr>
            <a:r>
              <a:rPr lang="en-IE" sz="2400" dirty="0"/>
              <a:t>My classroom is a safe space where students can talk about anything that upsets them, and be reassured that they can talk in a supportive environment. </a:t>
            </a:r>
            <a:endParaRPr lang="en-GB" sz="2400" dirty="0"/>
          </a:p>
        </p:txBody>
      </p:sp>
    </p:spTree>
    <p:extLst>
      <p:ext uri="{BB962C8B-B14F-4D97-AF65-F5344CB8AC3E}">
        <p14:creationId xmlns:p14="http://schemas.microsoft.com/office/powerpoint/2010/main" val="754111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DC1A8-5FD9-48F1-92B9-FA2CAF92FBE6}"/>
              </a:ext>
            </a:extLst>
          </p:cNvPr>
          <p:cNvSpPr>
            <a:spLocks noGrp="1"/>
          </p:cNvSpPr>
          <p:nvPr>
            <p:ph type="title"/>
          </p:nvPr>
        </p:nvSpPr>
        <p:spPr>
          <a:xfrm>
            <a:off x="621792" y="1161288"/>
            <a:ext cx="3602736" cy="4526280"/>
          </a:xfrm>
        </p:spPr>
        <p:txBody>
          <a:bodyPr>
            <a:normAutofit/>
          </a:bodyPr>
          <a:lstStyle/>
          <a:p>
            <a:r>
              <a:rPr lang="en-IE" dirty="0"/>
              <a:t>What is HNC History B?</a:t>
            </a:r>
            <a:endParaRPr lang="en-GB" dirty="0"/>
          </a:p>
        </p:txBody>
      </p:sp>
      <p:graphicFrame>
        <p:nvGraphicFramePr>
          <p:cNvPr id="23" name="Content Placeholder 2">
            <a:extLst>
              <a:ext uri="{FF2B5EF4-FFF2-40B4-BE49-F238E27FC236}">
                <a16:creationId xmlns:a16="http://schemas.microsoft.com/office/drawing/2014/main" id="{52C3321A-3C0A-49C7-8129-7331363D5898}"/>
              </a:ext>
            </a:extLst>
          </p:cNvPr>
          <p:cNvGraphicFramePr>
            <a:graphicFrameLocks noGrp="1"/>
          </p:cNvGraphicFramePr>
          <p:nvPr>
            <p:ph idx="1"/>
            <p:extLst>
              <p:ext uri="{D42A27DB-BD31-4B8C-83A1-F6EECF244321}">
                <p14:modId xmlns:p14="http://schemas.microsoft.com/office/powerpoint/2010/main" val="268643308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1155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6">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74C298-65EC-4928-8A94-F748231B2A77}"/>
              </a:ext>
            </a:extLst>
          </p:cNvPr>
          <p:cNvSpPr>
            <a:spLocks noGrp="1"/>
          </p:cNvSpPr>
          <p:nvPr>
            <p:ph type="title"/>
          </p:nvPr>
        </p:nvSpPr>
        <p:spPr>
          <a:xfrm>
            <a:off x="808638" y="386930"/>
            <a:ext cx="9236700" cy="1188950"/>
          </a:xfrm>
        </p:spPr>
        <p:txBody>
          <a:bodyPr anchor="b">
            <a:normAutofit/>
          </a:bodyPr>
          <a:lstStyle/>
          <a:p>
            <a:r>
              <a:rPr lang="en-IE" sz="5400" dirty="0"/>
              <a:t>Module Overview</a:t>
            </a:r>
            <a:endParaRPr lang="en-GB" sz="5400" dirty="0"/>
          </a:p>
        </p:txBody>
      </p:sp>
      <p:grpSp>
        <p:nvGrpSpPr>
          <p:cNvPr id="24" name="Group 18">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0" name="Rectangle 19">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02BCB3A-54E6-4766-BC9C-D8D7D4265784}"/>
              </a:ext>
            </a:extLst>
          </p:cNvPr>
          <p:cNvSpPr>
            <a:spLocks noGrp="1"/>
          </p:cNvSpPr>
          <p:nvPr>
            <p:ph idx="1"/>
          </p:nvPr>
        </p:nvSpPr>
        <p:spPr>
          <a:xfrm>
            <a:off x="793660" y="2599509"/>
            <a:ext cx="10143668" cy="3435531"/>
          </a:xfrm>
        </p:spPr>
        <p:txBody>
          <a:bodyPr anchor="ctr">
            <a:normAutofit lnSpcReduction="10000"/>
          </a:bodyPr>
          <a:lstStyle/>
          <a:p>
            <a:pPr marL="0" indent="0">
              <a:buNone/>
            </a:pPr>
            <a:r>
              <a:rPr lang="en-GB" sz="2400" b="1" i="0" dirty="0">
                <a:effectLst/>
              </a:rPr>
              <a:t>History B:  Analysing Topics within a Historical Period</a:t>
            </a:r>
            <a:endParaRPr lang="en-GB" sz="2400" b="0" i="0" dirty="0">
              <a:effectLst/>
            </a:endParaRPr>
          </a:p>
          <a:p>
            <a:pPr marL="0" indent="0">
              <a:buNone/>
            </a:pPr>
            <a:r>
              <a:rPr lang="en-GB" sz="2400" b="1" i="0" dirty="0">
                <a:effectLst/>
              </a:rPr>
              <a:t>Unit Code: </a:t>
            </a:r>
            <a:r>
              <a:rPr lang="en-GB" sz="2400" b="1" dirty="0"/>
              <a:t>J02X</a:t>
            </a:r>
            <a:r>
              <a:rPr lang="en-GB" sz="2400" b="1" i="0" dirty="0">
                <a:effectLst/>
              </a:rPr>
              <a:t> 34</a:t>
            </a:r>
            <a:endParaRPr lang="en-GB" sz="2400" b="0" i="0" dirty="0">
              <a:effectLst/>
            </a:endParaRPr>
          </a:p>
          <a:p>
            <a:pPr marL="0" indent="0">
              <a:buNone/>
            </a:pPr>
            <a:r>
              <a:rPr lang="en-GB" sz="2400" b="0" i="0" dirty="0">
                <a:effectLst/>
              </a:rPr>
              <a:t>This Unit aims to develop skills in evaluating and interpreting data. </a:t>
            </a:r>
          </a:p>
          <a:p>
            <a:pPr marL="0" indent="0">
              <a:buNone/>
            </a:pPr>
            <a:r>
              <a:rPr lang="en-GB" sz="2400" b="0" i="0" dirty="0">
                <a:effectLst/>
              </a:rPr>
              <a:t>In semester one, we will look at events that contributed to the outbreak of World War II, concentrating on the time between 1919 – 1939. This section of the course will be assessed by an essay. </a:t>
            </a:r>
          </a:p>
          <a:p>
            <a:pPr marL="0" indent="0">
              <a:buNone/>
            </a:pPr>
            <a:r>
              <a:rPr lang="en-GB" sz="2400" b="0" i="0" dirty="0">
                <a:effectLst/>
              </a:rPr>
              <a:t>In semester two, we will consider the main events of World War II, looking at topics such as the Battle of Stalingrad and the Home Front. This work will be assessed by a closed book exam.</a:t>
            </a:r>
            <a:endParaRPr lang="en-GB" sz="2400" dirty="0"/>
          </a:p>
        </p:txBody>
      </p:sp>
    </p:spTree>
    <p:extLst>
      <p:ext uri="{BB962C8B-B14F-4D97-AF65-F5344CB8AC3E}">
        <p14:creationId xmlns:p14="http://schemas.microsoft.com/office/powerpoint/2010/main" val="308257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44AFF8-7BB7-46B9-91CF-10AD014B1245}"/>
              </a:ext>
            </a:extLst>
          </p:cNvPr>
          <p:cNvSpPr>
            <a:spLocks noGrp="1"/>
          </p:cNvSpPr>
          <p:nvPr>
            <p:ph type="title"/>
          </p:nvPr>
        </p:nvSpPr>
        <p:spPr>
          <a:xfrm>
            <a:off x="1043631" y="809898"/>
            <a:ext cx="9942716" cy="1554480"/>
          </a:xfrm>
        </p:spPr>
        <p:txBody>
          <a:bodyPr anchor="ctr">
            <a:normAutofit/>
          </a:bodyPr>
          <a:lstStyle/>
          <a:p>
            <a:r>
              <a:rPr lang="en-IE" sz="4800"/>
              <a:t>Learning Outcomes</a:t>
            </a:r>
            <a:endParaRPr lang="en-GB" sz="4800"/>
          </a:p>
        </p:txBody>
      </p:sp>
      <p:sp>
        <p:nvSpPr>
          <p:cNvPr id="3" name="Content Placeholder 2">
            <a:extLst>
              <a:ext uri="{FF2B5EF4-FFF2-40B4-BE49-F238E27FC236}">
                <a16:creationId xmlns:a16="http://schemas.microsoft.com/office/drawing/2014/main" id="{BE30EDEF-741A-43DF-9BAE-662FB99E67A5}"/>
              </a:ext>
            </a:extLst>
          </p:cNvPr>
          <p:cNvSpPr>
            <a:spLocks noGrp="1"/>
          </p:cNvSpPr>
          <p:nvPr>
            <p:ph idx="1"/>
          </p:nvPr>
        </p:nvSpPr>
        <p:spPr>
          <a:xfrm>
            <a:off x="1045028" y="3017522"/>
            <a:ext cx="9941319" cy="3124658"/>
          </a:xfrm>
        </p:spPr>
        <p:txBody>
          <a:bodyPr anchor="ctr">
            <a:normAutofit/>
          </a:bodyPr>
          <a:lstStyle/>
          <a:p>
            <a:pPr marL="0" indent="0">
              <a:buNone/>
            </a:pPr>
            <a:r>
              <a:rPr lang="en-GB" sz="2400" dirty="0"/>
              <a:t>Outcomes</a:t>
            </a:r>
          </a:p>
          <a:p>
            <a:pPr marL="0" indent="0">
              <a:buNone/>
            </a:pPr>
            <a:r>
              <a:rPr lang="en-GB" sz="2400" dirty="0"/>
              <a:t>On successful completion of this unit, you will be able to:</a:t>
            </a:r>
          </a:p>
          <a:p>
            <a:pPr marL="514350" indent="-514350">
              <a:buFont typeface="+mj-lt"/>
              <a:buAutoNum type="arabicPeriod"/>
            </a:pPr>
            <a:r>
              <a:rPr lang="en-GB" sz="2400" dirty="0"/>
              <a:t>Analyse the contribution of a selected source in enhancing understanding of a specified topic or period.</a:t>
            </a:r>
          </a:p>
          <a:p>
            <a:pPr marL="514350" indent="-514350">
              <a:buFont typeface="+mj-lt"/>
              <a:buAutoNum type="arabicPeriod"/>
            </a:pPr>
            <a:r>
              <a:rPr lang="en-GB" sz="2400" dirty="0"/>
              <a:t>Analyse different interpretations of, or responses to, an event or topic within a chosen historical period.</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8371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FF81F8D5-515A-45DC-B296-30AB11F2C1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DA985F-59D4-4216-9C1D-202A0F3485F3}"/>
              </a:ext>
            </a:extLst>
          </p:cNvPr>
          <p:cNvSpPr>
            <a:spLocks noGrp="1"/>
          </p:cNvSpPr>
          <p:nvPr>
            <p:ph type="title"/>
          </p:nvPr>
        </p:nvSpPr>
        <p:spPr>
          <a:xfrm>
            <a:off x="581646" y="349664"/>
            <a:ext cx="5845571" cy="1638377"/>
          </a:xfrm>
        </p:spPr>
        <p:txBody>
          <a:bodyPr vert="horz" lIns="91440" tIns="45720" rIns="91440" bIns="45720" rtlCol="0" anchor="b">
            <a:normAutofit/>
          </a:bodyPr>
          <a:lstStyle/>
          <a:p>
            <a:r>
              <a:rPr lang="en-US" sz="4800"/>
              <a:t>Teaching staff</a:t>
            </a:r>
          </a:p>
        </p:txBody>
      </p:sp>
      <p:sp>
        <p:nvSpPr>
          <p:cNvPr id="11" name="Content Placeholder 10">
            <a:extLst>
              <a:ext uri="{FF2B5EF4-FFF2-40B4-BE49-F238E27FC236}">
                <a16:creationId xmlns:a16="http://schemas.microsoft.com/office/drawing/2014/main" id="{7F6E9C8D-951D-4225-BE69-5A3A74FF3013}"/>
              </a:ext>
            </a:extLst>
          </p:cNvPr>
          <p:cNvSpPr>
            <a:spLocks noGrp="1"/>
          </p:cNvSpPr>
          <p:nvPr>
            <p:ph sz="half" idx="2"/>
          </p:nvPr>
        </p:nvSpPr>
        <p:spPr>
          <a:xfrm>
            <a:off x="587988" y="2620641"/>
            <a:ext cx="5837750" cy="3023702"/>
          </a:xfrm>
        </p:spPr>
        <p:txBody>
          <a:bodyPr vert="horz" lIns="91440" tIns="45720" rIns="91440" bIns="45720" rtlCol="0" anchor="ctr">
            <a:normAutofit/>
          </a:bodyPr>
          <a:lstStyle/>
          <a:p>
            <a:pPr marL="0" indent="0">
              <a:buNone/>
            </a:pPr>
            <a:r>
              <a:rPr lang="en-US" sz="2000" dirty="0"/>
              <a:t>Tracy Kennedy</a:t>
            </a:r>
          </a:p>
          <a:p>
            <a:pPr marL="0"/>
            <a:endParaRPr lang="en-US" sz="2000" dirty="0"/>
          </a:p>
          <a:p>
            <a:pPr marL="0" indent="0">
              <a:buNone/>
            </a:pPr>
            <a:r>
              <a:rPr lang="en-US" sz="2000" dirty="0">
                <a:hlinkClick r:id="rId2"/>
              </a:rPr>
              <a:t>Tracy.Kennedy.ic@uhi.ac.uk</a:t>
            </a:r>
            <a:endParaRPr lang="en-US" sz="2000" dirty="0"/>
          </a:p>
          <a:p>
            <a:pPr marL="0" indent="0">
              <a:buNone/>
            </a:pPr>
            <a:endParaRPr lang="en-US" sz="2000" dirty="0"/>
          </a:p>
          <a:p>
            <a:pPr marL="0" indent="0">
              <a:buNone/>
            </a:pPr>
            <a:r>
              <a:rPr lang="en-US" sz="2000" dirty="0"/>
              <a:t>Historical likes – dusty old archives</a:t>
            </a:r>
          </a:p>
          <a:p>
            <a:pPr marL="0" indent="0">
              <a:buNone/>
            </a:pPr>
            <a:r>
              <a:rPr lang="en-US" sz="2000" dirty="0"/>
              <a:t>Historical dislikes – Braveheart </a:t>
            </a:r>
          </a:p>
        </p:txBody>
      </p:sp>
      <p:sp>
        <p:nvSpPr>
          <p:cNvPr id="20" name="Rectangle 1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669568"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15447"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A person wearing a purple shirt&#10;&#10;Description automatically generated">
            <a:extLst>
              <a:ext uri="{FF2B5EF4-FFF2-40B4-BE49-F238E27FC236}">
                <a16:creationId xmlns:a16="http://schemas.microsoft.com/office/drawing/2014/main" id="{2AE1669D-0A23-4DA6-B31E-4BC4454D0114}"/>
              </a:ext>
            </a:extLst>
          </p:cNvPr>
          <p:cNvPicPr>
            <a:picLocks noGrp="1" noChangeAspect="1"/>
          </p:cNvPicPr>
          <p:nvPr>
            <p:ph sz="half" idx="1"/>
          </p:nvPr>
        </p:nvPicPr>
        <p:blipFill rotWithShape="1">
          <a:blip r:embed="rId3">
            <a:extLst>
              <a:ext uri="{28A0092B-C50C-407E-A947-70E740481C1C}">
                <a14:useLocalDpi xmlns:a14="http://schemas.microsoft.com/office/drawing/2010/main" val="0"/>
              </a:ext>
            </a:extLst>
          </a:blip>
          <a:srcRect r="-3" b="5203"/>
          <a:stretch/>
        </p:blipFill>
        <p:spPr>
          <a:xfrm>
            <a:off x="7421373" y="627954"/>
            <a:ext cx="4235516" cy="5353373"/>
          </a:xfrm>
          <a:prstGeom prst="rect">
            <a:avLst/>
          </a:prstGeom>
        </p:spPr>
      </p:pic>
      <p:sp>
        <p:nvSpPr>
          <p:cNvPr id="21" name="Rectangle 2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774185"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3539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1">
            <a:extLst>
              <a:ext uri="{FF2B5EF4-FFF2-40B4-BE49-F238E27FC236}">
                <a16:creationId xmlns:a16="http://schemas.microsoft.com/office/drawing/2014/main" id="{D2854001-B4AF-4E18-9D2E-33E37F97A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138C8E-36FA-430D-B6F5-886ADB962108}"/>
              </a:ext>
            </a:extLst>
          </p:cNvPr>
          <p:cNvSpPr>
            <a:spLocks noGrp="1"/>
          </p:cNvSpPr>
          <p:nvPr>
            <p:ph type="title"/>
          </p:nvPr>
        </p:nvSpPr>
        <p:spPr>
          <a:xfrm>
            <a:off x="612647" y="1366858"/>
            <a:ext cx="6294589" cy="892027"/>
          </a:xfrm>
        </p:spPr>
        <p:txBody>
          <a:bodyPr anchor="b">
            <a:normAutofit/>
          </a:bodyPr>
          <a:lstStyle/>
          <a:p>
            <a:r>
              <a:rPr lang="en-IE" sz="4800" dirty="0"/>
              <a:t>Class times and locations</a:t>
            </a:r>
            <a:endParaRPr lang="en-GB" sz="4800" dirty="0"/>
          </a:p>
        </p:txBody>
      </p:sp>
      <p:sp>
        <p:nvSpPr>
          <p:cNvPr id="33" name="Rectangle 23">
            <a:extLst>
              <a:ext uri="{FF2B5EF4-FFF2-40B4-BE49-F238E27FC236}">
                <a16:creationId xmlns:a16="http://schemas.microsoft.com/office/drawing/2014/main" id="{8AEA628B-C8FF-4D0B-B111-F101F580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3202" y="36338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25">
            <a:extLst>
              <a:ext uri="{FF2B5EF4-FFF2-40B4-BE49-F238E27FC236}">
                <a16:creationId xmlns:a16="http://schemas.microsoft.com/office/drawing/2014/main" id="{42663BD0-064C-40FC-A331-F49FCA9536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8506" y="2935541"/>
            <a:ext cx="62179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7609C1F-F1C1-4B16-8132-E83CC90CAD05}"/>
              </a:ext>
            </a:extLst>
          </p:cNvPr>
          <p:cNvSpPr>
            <a:spLocks noGrp="1"/>
          </p:cNvSpPr>
          <p:nvPr>
            <p:ph idx="1"/>
          </p:nvPr>
        </p:nvSpPr>
        <p:spPr>
          <a:xfrm>
            <a:off x="639270" y="3355848"/>
            <a:ext cx="6478982" cy="2825496"/>
          </a:xfrm>
        </p:spPr>
        <p:txBody>
          <a:bodyPr>
            <a:normAutofit/>
          </a:bodyPr>
          <a:lstStyle/>
          <a:p>
            <a:pPr marL="0" indent="0">
              <a:buNone/>
            </a:pPr>
            <a:r>
              <a:rPr lang="en-IE" sz="2000" dirty="0"/>
              <a:t>Your history class will be on Mondays between 11am – 1pm. </a:t>
            </a:r>
          </a:p>
          <a:p>
            <a:pPr marL="0" indent="0">
              <a:buNone/>
            </a:pPr>
            <a:endParaRPr lang="en-IE" sz="2000" dirty="0"/>
          </a:p>
          <a:p>
            <a:pPr marL="0" indent="0">
              <a:buNone/>
            </a:pPr>
            <a:r>
              <a:rPr lang="en-IE" sz="2000" dirty="0"/>
              <a:t>Whilst we are learning online, you can access the meeting link by going to the History folder in HNC Social Sciences in Brightspace. Click on ‘Communication and Collaboration’ then on ‘</a:t>
            </a:r>
            <a:r>
              <a:rPr lang="en-IE" sz="2000" dirty="0" err="1"/>
              <a:t>Webex</a:t>
            </a:r>
            <a:r>
              <a:rPr lang="en-IE" sz="2000" dirty="0"/>
              <a:t>.’ You will then see your list of classes. Just click on the ‘history’ link and join the class!</a:t>
            </a:r>
            <a:endParaRPr lang="en-GB" sz="2000" dirty="0"/>
          </a:p>
        </p:txBody>
      </p:sp>
      <p:pic>
        <p:nvPicPr>
          <p:cNvPr id="4" name="Picture 3">
            <a:extLst>
              <a:ext uri="{FF2B5EF4-FFF2-40B4-BE49-F238E27FC236}">
                <a16:creationId xmlns:a16="http://schemas.microsoft.com/office/drawing/2014/main" id="{8BE78418-91DC-46DA-98AE-0EAE418A9A7E}"/>
              </a:ext>
            </a:extLst>
          </p:cNvPr>
          <p:cNvPicPr>
            <a:picLocks noChangeAspect="1"/>
          </p:cNvPicPr>
          <p:nvPr/>
        </p:nvPicPr>
        <p:blipFill rotWithShape="1">
          <a:blip r:embed="rId2"/>
          <a:srcRect r="3172" b="3"/>
          <a:stretch/>
        </p:blipFill>
        <p:spPr>
          <a:xfrm>
            <a:off x="7684007" y="603504"/>
            <a:ext cx="4050792" cy="5577840"/>
          </a:xfrm>
          <a:prstGeom prst="rect">
            <a:avLst/>
          </a:prstGeom>
          <a:ln w="12700">
            <a:solidFill>
              <a:srgbClr val="FFC000"/>
            </a:solidFill>
          </a:ln>
        </p:spPr>
      </p:pic>
    </p:spTree>
    <p:extLst>
      <p:ext uri="{BB962C8B-B14F-4D97-AF65-F5344CB8AC3E}">
        <p14:creationId xmlns:p14="http://schemas.microsoft.com/office/powerpoint/2010/main" val="1883140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18BD9-A346-489D-81BB-042BCEE66973}"/>
              </a:ext>
            </a:extLst>
          </p:cNvPr>
          <p:cNvSpPr>
            <a:spLocks noGrp="1"/>
          </p:cNvSpPr>
          <p:nvPr>
            <p:ph type="title"/>
          </p:nvPr>
        </p:nvSpPr>
        <p:spPr>
          <a:xfrm>
            <a:off x="621792" y="1161288"/>
            <a:ext cx="3602736" cy="4526280"/>
          </a:xfrm>
        </p:spPr>
        <p:txBody>
          <a:bodyPr>
            <a:normAutofit/>
          </a:bodyPr>
          <a:lstStyle/>
          <a:p>
            <a:r>
              <a:rPr lang="en-IE" dirty="0"/>
              <a:t>Assessments: Assessment 1</a:t>
            </a:r>
            <a:endParaRPr lang="en-GB" dirty="0"/>
          </a:p>
        </p:txBody>
      </p:sp>
      <p:graphicFrame>
        <p:nvGraphicFramePr>
          <p:cNvPr id="5" name="Content Placeholder 2">
            <a:extLst>
              <a:ext uri="{FF2B5EF4-FFF2-40B4-BE49-F238E27FC236}">
                <a16:creationId xmlns:a16="http://schemas.microsoft.com/office/drawing/2014/main" id="{90584012-C866-4A11-B7B9-049838FD98FB}"/>
              </a:ext>
            </a:extLst>
          </p:cNvPr>
          <p:cNvGraphicFramePr>
            <a:graphicFrameLocks noGrp="1"/>
          </p:cNvGraphicFramePr>
          <p:nvPr>
            <p:ph idx="1"/>
            <p:extLst>
              <p:ext uri="{D42A27DB-BD31-4B8C-83A1-F6EECF244321}">
                <p14:modId xmlns:p14="http://schemas.microsoft.com/office/powerpoint/2010/main" val="1145793967"/>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5268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18BD9-A346-489D-81BB-042BCEE66973}"/>
              </a:ext>
            </a:extLst>
          </p:cNvPr>
          <p:cNvSpPr>
            <a:spLocks noGrp="1"/>
          </p:cNvSpPr>
          <p:nvPr>
            <p:ph type="title"/>
          </p:nvPr>
        </p:nvSpPr>
        <p:spPr>
          <a:xfrm>
            <a:off x="621792" y="1161288"/>
            <a:ext cx="3602736" cy="4526280"/>
          </a:xfrm>
        </p:spPr>
        <p:txBody>
          <a:bodyPr>
            <a:normAutofit/>
          </a:bodyPr>
          <a:lstStyle/>
          <a:p>
            <a:r>
              <a:rPr lang="en-IE" dirty="0"/>
              <a:t>Assessments: Assessment 2</a:t>
            </a:r>
            <a:endParaRPr lang="en-GB" dirty="0"/>
          </a:p>
        </p:txBody>
      </p:sp>
      <p:graphicFrame>
        <p:nvGraphicFramePr>
          <p:cNvPr id="5" name="Content Placeholder 2">
            <a:extLst>
              <a:ext uri="{FF2B5EF4-FFF2-40B4-BE49-F238E27FC236}">
                <a16:creationId xmlns:a16="http://schemas.microsoft.com/office/drawing/2014/main" id="{90584012-C866-4A11-B7B9-049838FD98FB}"/>
              </a:ext>
            </a:extLst>
          </p:cNvPr>
          <p:cNvGraphicFramePr>
            <a:graphicFrameLocks noGrp="1"/>
          </p:cNvGraphicFramePr>
          <p:nvPr>
            <p:ph idx="1"/>
            <p:extLst>
              <p:ext uri="{D42A27DB-BD31-4B8C-83A1-F6EECF244321}">
                <p14:modId xmlns:p14="http://schemas.microsoft.com/office/powerpoint/2010/main" val="138603799"/>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923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DF712E-C117-4920-95C2-7E6B6FEDADC6}"/>
              </a:ext>
            </a:extLst>
          </p:cNvPr>
          <p:cNvSpPr>
            <a:spLocks noGrp="1"/>
          </p:cNvSpPr>
          <p:nvPr>
            <p:ph type="title"/>
          </p:nvPr>
        </p:nvSpPr>
        <p:spPr>
          <a:xfrm>
            <a:off x="621792" y="1161288"/>
            <a:ext cx="3602736" cy="4526280"/>
          </a:xfrm>
        </p:spPr>
        <p:txBody>
          <a:bodyPr>
            <a:normAutofit/>
          </a:bodyPr>
          <a:lstStyle/>
          <a:p>
            <a:r>
              <a:rPr lang="en-IE" dirty="0"/>
              <a:t>Note:</a:t>
            </a:r>
            <a:endParaRPr lang="en-GB" dirty="0"/>
          </a:p>
        </p:txBody>
      </p:sp>
      <p:graphicFrame>
        <p:nvGraphicFramePr>
          <p:cNvPr id="5" name="Content Placeholder 2">
            <a:extLst>
              <a:ext uri="{FF2B5EF4-FFF2-40B4-BE49-F238E27FC236}">
                <a16:creationId xmlns:a16="http://schemas.microsoft.com/office/drawing/2014/main" id="{1E14B14E-55FA-4B82-8132-9BEDD5A8F958}"/>
              </a:ext>
            </a:extLst>
          </p:cNvPr>
          <p:cNvGraphicFramePr>
            <a:graphicFrameLocks noGrp="1"/>
          </p:cNvGraphicFramePr>
          <p:nvPr>
            <p:ph idx="1"/>
            <p:extLst>
              <p:ext uri="{D42A27DB-BD31-4B8C-83A1-F6EECF244321}">
                <p14:modId xmlns:p14="http://schemas.microsoft.com/office/powerpoint/2010/main" val="587231007"/>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5183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D7F915B44E00944A6F530F87A8BE59C" ma:contentTypeVersion="5" ma:contentTypeDescription="Create a new document." ma:contentTypeScope="" ma:versionID="d59b42b60b561c4e4ffce7e3ad213746">
  <xsd:schema xmlns:xsd="http://www.w3.org/2001/XMLSchema" xmlns:xs="http://www.w3.org/2001/XMLSchema" xmlns:p="http://schemas.microsoft.com/office/2006/metadata/properties" xmlns:ns2="48a746af-443b-4ee3-8133-ebf470347c4c" targetNamespace="http://schemas.microsoft.com/office/2006/metadata/properties" ma:root="true" ma:fieldsID="5feb425d58064318c6c00cd7b441d435" ns2:_="">
    <xsd:import namespace="48a746af-443b-4ee3-8133-ebf470347c4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a746af-443b-4ee3-8133-ebf470347c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597133-6DED-4228-AA34-2952B26091AA}">
  <ds:schemaRefs>
    <ds:schemaRef ds:uri="http://purl.org/dc/elements/1.1/"/>
    <ds:schemaRef ds:uri="http://www.w3.org/XML/1998/namespace"/>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48a746af-443b-4ee3-8133-ebf470347c4c"/>
    <ds:schemaRef ds:uri="http://purl.org/dc/dcmitype/"/>
  </ds:schemaRefs>
</ds:datastoreItem>
</file>

<file path=customXml/itemProps2.xml><?xml version="1.0" encoding="utf-8"?>
<ds:datastoreItem xmlns:ds="http://schemas.openxmlformats.org/officeDocument/2006/customXml" ds:itemID="{C040F5D8-45AD-44DF-8F41-593A2E33AA5C}">
  <ds:schemaRefs>
    <ds:schemaRef ds:uri="http://schemas.microsoft.com/sharepoint/v3/contenttype/forms"/>
  </ds:schemaRefs>
</ds:datastoreItem>
</file>

<file path=customXml/itemProps3.xml><?xml version="1.0" encoding="utf-8"?>
<ds:datastoreItem xmlns:ds="http://schemas.openxmlformats.org/officeDocument/2006/customXml" ds:itemID="{73481E6A-D8EF-4EC0-8A21-BC6E0D987B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a746af-443b-4ee3-8133-ebf470347c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TotalTime>
  <Words>1210</Words>
  <Application>Microsoft Office PowerPoint</Application>
  <PresentationFormat>Widescreen</PresentationFormat>
  <Paragraphs>115</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Office Theme</vt:lpstr>
      <vt:lpstr>1_Office Theme</vt:lpstr>
      <vt:lpstr>Inverness College UHI</vt:lpstr>
      <vt:lpstr>What is HNC History B?</vt:lpstr>
      <vt:lpstr>Module Overview</vt:lpstr>
      <vt:lpstr>Learning Outcomes</vt:lpstr>
      <vt:lpstr>Teaching staff</vt:lpstr>
      <vt:lpstr>Class times and locations</vt:lpstr>
      <vt:lpstr>Assessments: Assessment 1</vt:lpstr>
      <vt:lpstr>Assessments: Assessment 2</vt:lpstr>
      <vt:lpstr>Note:</vt:lpstr>
      <vt:lpstr>Schedule for Semester One</vt:lpstr>
      <vt:lpstr>Reading List</vt:lpstr>
      <vt:lpstr>What will be expected of me in class?</vt:lpstr>
      <vt:lpstr>Class etiquette</vt:lpstr>
      <vt:lpstr>Safe spaces and upsetting content</vt:lpstr>
      <vt:lpstr>Safe spaces and upsetting content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Inverness College UHI</dc:title>
  <dc:creator>Tracy Kennedy</dc:creator>
  <cp:lastModifiedBy>Tracy Kennedy</cp:lastModifiedBy>
  <cp:revision>2</cp:revision>
  <dcterms:created xsi:type="dcterms:W3CDTF">2020-11-02T16:45:58Z</dcterms:created>
  <dcterms:modified xsi:type="dcterms:W3CDTF">2020-11-02T17:07:33Z</dcterms:modified>
</cp:coreProperties>
</file>