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81" r:id="rId4"/>
    <p:sldId id="278" r:id="rId5"/>
    <p:sldId id="266" r:id="rId6"/>
    <p:sldId id="280" r:id="rId7"/>
    <p:sldId id="275" r:id="rId8"/>
    <p:sldId id="274" r:id="rId9"/>
    <p:sldId id="267" r:id="rId10"/>
    <p:sldId id="265" r:id="rId11"/>
    <p:sldId id="276" r:id="rId12"/>
    <p:sldId id="264" r:id="rId13"/>
    <p:sldId id="257" r:id="rId14"/>
    <p:sldId id="258" r:id="rId15"/>
    <p:sldId id="259" r:id="rId16"/>
    <p:sldId id="261" r:id="rId17"/>
    <p:sldId id="262" r:id="rId18"/>
    <p:sldId id="263" r:id="rId19"/>
    <p:sldId id="283" r:id="rId20"/>
    <p:sldId id="268" r:id="rId21"/>
    <p:sldId id="270" r:id="rId22"/>
    <p:sldId id="269" r:id="rId23"/>
    <p:sldId id="272" r:id="rId24"/>
    <p:sldId id="271" r:id="rId25"/>
    <p:sldId id="279"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9" d="100"/>
          <a:sy n="99" d="100"/>
        </p:scale>
        <p:origin x="10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Wilke" userId="S::sa01mw@sams.ac.uk::e76078ca-8cfc-451f-b5be-8ee57772b0bc" providerId="AD" clId="Web-{73572B4F-C2A1-931C-033B-F7AE601E2DD4}"/>
    <pc:docChg chg="modSld">
      <pc:chgData name="Maria Wilke" userId="S::sa01mw@sams.ac.uk::e76078ca-8cfc-451f-b5be-8ee57772b0bc" providerId="AD" clId="Web-{73572B4F-C2A1-931C-033B-F7AE601E2DD4}" dt="2025-12-02T09:38:13.661" v="2" actId="1076"/>
      <pc:docMkLst>
        <pc:docMk/>
      </pc:docMkLst>
      <pc:sldChg chg="modSp">
        <pc:chgData name="Maria Wilke" userId="S::sa01mw@sams.ac.uk::e76078ca-8cfc-451f-b5be-8ee57772b0bc" providerId="AD" clId="Web-{73572B4F-C2A1-931C-033B-F7AE601E2DD4}" dt="2025-12-02T09:38:13.661" v="2" actId="1076"/>
        <pc:sldMkLst>
          <pc:docMk/>
          <pc:sldMk cId="519897023" sldId="256"/>
        </pc:sldMkLst>
        <pc:picChg chg="mod">
          <ac:chgData name="Maria Wilke" userId="S::sa01mw@sams.ac.uk::e76078ca-8cfc-451f-b5be-8ee57772b0bc" providerId="AD" clId="Web-{73572B4F-C2A1-931C-033B-F7AE601E2DD4}" dt="2025-12-02T09:38:13.661" v="2" actId="1076"/>
          <ac:picMkLst>
            <pc:docMk/>
            <pc:sldMk cId="519897023" sldId="256"/>
            <ac:picMk id="4" creationId="{D8DC45D8-D777-5B45-02ED-1A136B422E39}"/>
          </ac:picMkLst>
        </pc:picChg>
      </pc:sldChg>
      <pc:sldChg chg="delSp">
        <pc:chgData name="Maria Wilke" userId="S::sa01mw@sams.ac.uk::e76078ca-8cfc-451f-b5be-8ee57772b0bc" providerId="AD" clId="Web-{73572B4F-C2A1-931C-033B-F7AE601E2DD4}" dt="2025-12-02T09:07:57.237" v="1"/>
        <pc:sldMkLst>
          <pc:docMk/>
          <pc:sldMk cId="2528708962" sldId="275"/>
        </pc:sldMkLst>
        <pc:picChg chg="del">
          <ac:chgData name="Maria Wilke" userId="S::sa01mw@sams.ac.uk::e76078ca-8cfc-451f-b5be-8ee57772b0bc" providerId="AD" clId="Web-{73572B4F-C2A1-931C-033B-F7AE601E2DD4}" dt="2025-12-02T09:07:57.237" v="1"/>
          <ac:picMkLst>
            <pc:docMk/>
            <pc:sldMk cId="2528708962" sldId="275"/>
            <ac:picMk id="3" creationId="{BDAA7985-A927-C130-772C-EB6A4D783C19}"/>
          </ac:picMkLst>
        </pc:picChg>
      </pc:sldChg>
      <pc:sldChg chg="delSp">
        <pc:chgData name="Maria Wilke" userId="S::sa01mw@sams.ac.uk::e76078ca-8cfc-451f-b5be-8ee57772b0bc" providerId="AD" clId="Web-{73572B4F-C2A1-931C-033B-F7AE601E2DD4}" dt="2025-12-02T09:07:53.954" v="0"/>
        <pc:sldMkLst>
          <pc:docMk/>
          <pc:sldMk cId="1968780984" sldId="280"/>
        </pc:sldMkLst>
        <pc:picChg chg="del">
          <ac:chgData name="Maria Wilke" userId="S::sa01mw@sams.ac.uk::e76078ca-8cfc-451f-b5be-8ee57772b0bc" providerId="AD" clId="Web-{73572B4F-C2A1-931C-033B-F7AE601E2DD4}" dt="2025-12-02T09:07:53.954" v="0"/>
          <ac:picMkLst>
            <pc:docMk/>
            <pc:sldMk cId="1968780984" sldId="280"/>
            <ac:picMk id="3" creationId="{4891A128-4FB9-D3DD-B2E1-B3ECF08A1C94}"/>
          </ac:picMkLst>
        </pc:picChg>
      </pc:sldChg>
    </pc:docChg>
  </pc:docChgLst>
  <pc:docChgLst>
    <pc:chgData name="Maria Wilke" userId="e76078ca-8cfc-451f-b5be-8ee57772b0bc" providerId="ADAL" clId="{52F7C5AF-13D2-45F5-8D37-1FABFA4A778F}"/>
    <pc:docChg chg="custSel addSld modSld sldOrd modNotesMaster">
      <pc:chgData name="Maria Wilke" userId="e76078ca-8cfc-451f-b5be-8ee57772b0bc" providerId="ADAL" clId="{52F7C5AF-13D2-45F5-8D37-1FABFA4A778F}" dt="2025-12-03T11:30:36.082" v="2301" actId="20577"/>
      <pc:docMkLst>
        <pc:docMk/>
      </pc:docMkLst>
      <pc:sldChg chg="addSp delSp modSp mod">
        <pc:chgData name="Maria Wilke" userId="e76078ca-8cfc-451f-b5be-8ee57772b0bc" providerId="ADAL" clId="{52F7C5AF-13D2-45F5-8D37-1FABFA4A778F}" dt="2025-12-03T11:30:36.082" v="2301" actId="20577"/>
        <pc:sldMkLst>
          <pc:docMk/>
          <pc:sldMk cId="519897023" sldId="256"/>
        </pc:sldMkLst>
        <pc:spChg chg="mod">
          <ac:chgData name="Maria Wilke" userId="e76078ca-8cfc-451f-b5be-8ee57772b0bc" providerId="ADAL" clId="{52F7C5AF-13D2-45F5-8D37-1FABFA4A778F}" dt="2025-12-03T11:30:36.082" v="2301" actId="20577"/>
          <ac:spMkLst>
            <pc:docMk/>
            <pc:sldMk cId="519897023" sldId="256"/>
            <ac:spMk id="2" creationId="{386565FF-28A6-7B44-12E7-4CC61A026757}"/>
          </ac:spMkLst>
        </pc:spChg>
        <pc:picChg chg="add mod modCrop">
          <ac:chgData name="Maria Wilke" userId="e76078ca-8cfc-451f-b5be-8ee57772b0bc" providerId="ADAL" clId="{52F7C5AF-13D2-45F5-8D37-1FABFA4A778F}" dt="2025-11-19T16:40:08.351" v="1789" actId="1076"/>
          <ac:picMkLst>
            <pc:docMk/>
            <pc:sldMk cId="519897023" sldId="256"/>
            <ac:picMk id="4" creationId="{D8DC45D8-D777-5B45-02ED-1A136B422E39}"/>
          </ac:picMkLst>
        </pc:picChg>
      </pc:sldChg>
      <pc:sldChg chg="addSp delSp modSp mod">
        <pc:chgData name="Maria Wilke" userId="e76078ca-8cfc-451f-b5be-8ee57772b0bc" providerId="ADAL" clId="{52F7C5AF-13D2-45F5-8D37-1FABFA4A778F}" dt="2025-12-03T11:28:49.136" v="2261" actId="478"/>
        <pc:sldMkLst>
          <pc:docMk/>
          <pc:sldMk cId="1400495195" sldId="257"/>
        </pc:sldMkLst>
        <pc:picChg chg="add del mod">
          <ac:chgData name="Maria Wilke" userId="e76078ca-8cfc-451f-b5be-8ee57772b0bc" providerId="ADAL" clId="{52F7C5AF-13D2-45F5-8D37-1FABFA4A778F}" dt="2025-12-03T11:28:49.136" v="2261" actId="478"/>
          <ac:picMkLst>
            <pc:docMk/>
            <pc:sldMk cId="1400495195" sldId="257"/>
            <ac:picMk id="5" creationId="{1BD608B7-B10B-BE62-CB1E-6DB71DBAB180}"/>
          </ac:picMkLst>
        </pc:picChg>
      </pc:sldChg>
      <pc:sldChg chg="addSp delSp modSp mod">
        <pc:chgData name="Maria Wilke" userId="e76078ca-8cfc-451f-b5be-8ee57772b0bc" providerId="ADAL" clId="{52F7C5AF-13D2-45F5-8D37-1FABFA4A778F}" dt="2025-12-03T11:28:51.971" v="2262" actId="478"/>
        <pc:sldMkLst>
          <pc:docMk/>
          <pc:sldMk cId="1115579976" sldId="258"/>
        </pc:sldMkLst>
        <pc:spChg chg="mod">
          <ac:chgData name="Maria Wilke" userId="e76078ca-8cfc-451f-b5be-8ee57772b0bc" providerId="ADAL" clId="{52F7C5AF-13D2-45F5-8D37-1FABFA4A778F}" dt="2025-11-19T16:27:59.171" v="1774" actId="20578"/>
          <ac:spMkLst>
            <pc:docMk/>
            <pc:sldMk cId="1115579976" sldId="258"/>
            <ac:spMk id="3" creationId="{BC84F1DA-A9DE-EC4E-F8DA-C6EF845461ED}"/>
          </ac:spMkLst>
        </pc:spChg>
        <pc:picChg chg="add del mod">
          <ac:chgData name="Maria Wilke" userId="e76078ca-8cfc-451f-b5be-8ee57772b0bc" providerId="ADAL" clId="{52F7C5AF-13D2-45F5-8D37-1FABFA4A778F}" dt="2025-12-03T11:28:51.971" v="2262" actId="478"/>
          <ac:picMkLst>
            <pc:docMk/>
            <pc:sldMk cId="1115579976" sldId="258"/>
            <ac:picMk id="4" creationId="{EC02086E-68EC-0902-466D-6FB02AC65D04}"/>
          </ac:picMkLst>
        </pc:picChg>
      </pc:sldChg>
      <pc:sldChg chg="addSp delSp modSp mod">
        <pc:chgData name="Maria Wilke" userId="e76078ca-8cfc-451f-b5be-8ee57772b0bc" providerId="ADAL" clId="{52F7C5AF-13D2-45F5-8D37-1FABFA4A778F}" dt="2025-12-03T11:28:53.835" v="2263" actId="478"/>
        <pc:sldMkLst>
          <pc:docMk/>
          <pc:sldMk cId="3696578830" sldId="259"/>
        </pc:sldMkLst>
        <pc:picChg chg="add del mod">
          <ac:chgData name="Maria Wilke" userId="e76078ca-8cfc-451f-b5be-8ee57772b0bc" providerId="ADAL" clId="{52F7C5AF-13D2-45F5-8D37-1FABFA4A778F}" dt="2025-12-03T11:28:53.835" v="2263" actId="478"/>
          <ac:picMkLst>
            <pc:docMk/>
            <pc:sldMk cId="3696578830" sldId="259"/>
            <ac:picMk id="4" creationId="{C6074BFB-61C7-9514-16F7-F2D67F40EEC9}"/>
          </ac:picMkLst>
        </pc:picChg>
      </pc:sldChg>
      <pc:sldChg chg="addSp delSp modSp mod">
        <pc:chgData name="Maria Wilke" userId="e76078ca-8cfc-451f-b5be-8ee57772b0bc" providerId="ADAL" clId="{52F7C5AF-13D2-45F5-8D37-1FABFA4A778F}" dt="2025-12-03T11:28:55.841" v="2264" actId="478"/>
        <pc:sldMkLst>
          <pc:docMk/>
          <pc:sldMk cId="3254847737" sldId="261"/>
        </pc:sldMkLst>
        <pc:picChg chg="add del mod">
          <ac:chgData name="Maria Wilke" userId="e76078ca-8cfc-451f-b5be-8ee57772b0bc" providerId="ADAL" clId="{52F7C5AF-13D2-45F5-8D37-1FABFA4A778F}" dt="2025-12-03T11:28:55.841" v="2264" actId="478"/>
          <ac:picMkLst>
            <pc:docMk/>
            <pc:sldMk cId="3254847737" sldId="261"/>
            <ac:picMk id="4" creationId="{683553C9-6608-57EE-09B5-7A5AF8C886CD}"/>
          </ac:picMkLst>
        </pc:picChg>
      </pc:sldChg>
      <pc:sldChg chg="addSp delSp modSp mod">
        <pc:chgData name="Maria Wilke" userId="e76078ca-8cfc-451f-b5be-8ee57772b0bc" providerId="ADAL" clId="{52F7C5AF-13D2-45F5-8D37-1FABFA4A778F}" dt="2025-12-03T11:28:58.139" v="2265" actId="478"/>
        <pc:sldMkLst>
          <pc:docMk/>
          <pc:sldMk cId="2472870465" sldId="262"/>
        </pc:sldMkLst>
        <pc:picChg chg="add del mod">
          <ac:chgData name="Maria Wilke" userId="e76078ca-8cfc-451f-b5be-8ee57772b0bc" providerId="ADAL" clId="{52F7C5AF-13D2-45F5-8D37-1FABFA4A778F}" dt="2025-12-03T11:28:58.139" v="2265" actId="478"/>
          <ac:picMkLst>
            <pc:docMk/>
            <pc:sldMk cId="2472870465" sldId="262"/>
            <ac:picMk id="4" creationId="{007609C4-7525-4A8E-6BF3-5DBCFBF24BEE}"/>
          </ac:picMkLst>
        </pc:picChg>
      </pc:sldChg>
      <pc:sldChg chg="addSp delSp modSp mod">
        <pc:chgData name="Maria Wilke" userId="e76078ca-8cfc-451f-b5be-8ee57772b0bc" providerId="ADAL" clId="{52F7C5AF-13D2-45F5-8D37-1FABFA4A778F}" dt="2025-12-03T11:28:59.823" v="2266" actId="478"/>
        <pc:sldMkLst>
          <pc:docMk/>
          <pc:sldMk cId="4041622902" sldId="263"/>
        </pc:sldMkLst>
        <pc:picChg chg="add del mod">
          <ac:chgData name="Maria Wilke" userId="e76078ca-8cfc-451f-b5be-8ee57772b0bc" providerId="ADAL" clId="{52F7C5AF-13D2-45F5-8D37-1FABFA4A778F}" dt="2025-12-03T11:28:59.823" v="2266" actId="478"/>
          <ac:picMkLst>
            <pc:docMk/>
            <pc:sldMk cId="4041622902" sldId="263"/>
            <ac:picMk id="4" creationId="{1B2B88A8-C8F9-6A1D-F204-C847085DCD33}"/>
          </ac:picMkLst>
        </pc:picChg>
      </pc:sldChg>
      <pc:sldChg chg="addSp delSp mod">
        <pc:chgData name="Maria Wilke" userId="e76078ca-8cfc-451f-b5be-8ee57772b0bc" providerId="ADAL" clId="{52F7C5AF-13D2-45F5-8D37-1FABFA4A778F}" dt="2025-11-26T16:01:29.982" v="1804" actId="21"/>
        <pc:sldMkLst>
          <pc:docMk/>
          <pc:sldMk cId="1471885845" sldId="264"/>
        </pc:sldMkLst>
      </pc:sldChg>
      <pc:sldChg chg="modSp mod">
        <pc:chgData name="Maria Wilke" userId="e76078ca-8cfc-451f-b5be-8ee57772b0bc" providerId="ADAL" clId="{52F7C5AF-13D2-45F5-8D37-1FABFA4A778F}" dt="2025-11-19T16:25:06.690" v="1773" actId="20577"/>
        <pc:sldMkLst>
          <pc:docMk/>
          <pc:sldMk cId="1449433904" sldId="265"/>
        </pc:sldMkLst>
        <pc:spChg chg="mod">
          <ac:chgData name="Maria Wilke" userId="e76078ca-8cfc-451f-b5be-8ee57772b0bc" providerId="ADAL" clId="{52F7C5AF-13D2-45F5-8D37-1FABFA4A778F}" dt="2025-11-19T16:25:06.690" v="1773" actId="20577"/>
          <ac:spMkLst>
            <pc:docMk/>
            <pc:sldMk cId="1449433904" sldId="265"/>
            <ac:spMk id="3" creationId="{77ABF7C9-26D1-D46A-10A1-1862B5FD884A}"/>
          </ac:spMkLst>
        </pc:spChg>
      </pc:sldChg>
      <pc:sldChg chg="addSp delSp modSp mod">
        <pc:chgData name="Maria Wilke" userId="e76078ca-8cfc-451f-b5be-8ee57772b0bc" providerId="ADAL" clId="{52F7C5AF-13D2-45F5-8D37-1FABFA4A778F}" dt="2025-11-19T16:23:42.643" v="1765" actId="732"/>
        <pc:sldMkLst>
          <pc:docMk/>
          <pc:sldMk cId="2088366358" sldId="266"/>
        </pc:sldMkLst>
        <pc:spChg chg="mod">
          <ac:chgData name="Maria Wilke" userId="e76078ca-8cfc-451f-b5be-8ee57772b0bc" providerId="ADAL" clId="{52F7C5AF-13D2-45F5-8D37-1FABFA4A778F}" dt="2025-11-19T16:22:43.911" v="1753" actId="113"/>
          <ac:spMkLst>
            <pc:docMk/>
            <pc:sldMk cId="2088366358" sldId="266"/>
            <ac:spMk id="2" creationId="{BFBA31FD-8198-B93E-EC4C-1E00A990895B}"/>
          </ac:spMkLst>
        </pc:spChg>
        <pc:spChg chg="mod">
          <ac:chgData name="Maria Wilke" userId="e76078ca-8cfc-451f-b5be-8ee57772b0bc" providerId="ADAL" clId="{52F7C5AF-13D2-45F5-8D37-1FABFA4A778F}" dt="2025-11-19T16:22:59.205" v="1757" actId="14100"/>
          <ac:spMkLst>
            <pc:docMk/>
            <pc:sldMk cId="2088366358" sldId="266"/>
            <ac:spMk id="3" creationId="{78A5105F-CE97-F904-8136-7C9047AACDB1}"/>
          </ac:spMkLst>
        </pc:spChg>
        <pc:spChg chg="add">
          <ac:chgData name="Maria Wilke" userId="e76078ca-8cfc-451f-b5be-8ee57772b0bc" providerId="ADAL" clId="{52F7C5AF-13D2-45F5-8D37-1FABFA4A778F}" dt="2025-11-19T16:22:14.485" v="1749" actId="26606"/>
          <ac:spMkLst>
            <pc:docMk/>
            <pc:sldMk cId="2088366358" sldId="266"/>
            <ac:spMk id="2069" creationId="{F4F2FC05-7D27-410F-BDA9-ADF4831368C7}"/>
          </ac:spMkLst>
        </pc:spChg>
        <pc:spChg chg="add">
          <ac:chgData name="Maria Wilke" userId="e76078ca-8cfc-451f-b5be-8ee57772b0bc" providerId="ADAL" clId="{52F7C5AF-13D2-45F5-8D37-1FABFA4A778F}" dt="2025-11-19T16:22:14.485" v="1749" actId="26606"/>
          <ac:spMkLst>
            <pc:docMk/>
            <pc:sldMk cId="2088366358" sldId="266"/>
            <ac:spMk id="2071" creationId="{9080D120-BD54-46E1-BA37-82F5E8089E90}"/>
          </ac:spMkLst>
        </pc:spChg>
        <pc:spChg chg="add">
          <ac:chgData name="Maria Wilke" userId="e76078ca-8cfc-451f-b5be-8ee57772b0bc" providerId="ADAL" clId="{52F7C5AF-13D2-45F5-8D37-1FABFA4A778F}" dt="2025-11-19T16:22:14.485" v="1749" actId="26606"/>
          <ac:spMkLst>
            <pc:docMk/>
            <pc:sldMk cId="2088366358" sldId="266"/>
            <ac:spMk id="2073" creationId="{81D83946-74FA-498A-AC80-9926F041B5C5}"/>
          </ac:spMkLst>
        </pc:spChg>
        <pc:spChg chg="add">
          <ac:chgData name="Maria Wilke" userId="e76078ca-8cfc-451f-b5be-8ee57772b0bc" providerId="ADAL" clId="{52F7C5AF-13D2-45F5-8D37-1FABFA4A778F}" dt="2025-11-19T16:22:14.485" v="1749" actId="26606"/>
          <ac:spMkLst>
            <pc:docMk/>
            <pc:sldMk cId="2088366358" sldId="266"/>
            <ac:spMk id="2075" creationId="{5060D983-8B52-443A-8183-2A1DE05618B5}"/>
          </ac:spMkLst>
        </pc:spChg>
        <pc:picChg chg="add mod modCrop">
          <ac:chgData name="Maria Wilke" userId="e76078ca-8cfc-451f-b5be-8ee57772b0bc" providerId="ADAL" clId="{52F7C5AF-13D2-45F5-8D37-1FABFA4A778F}" dt="2025-11-19T16:23:42.643" v="1765" actId="732"/>
          <ac:picMkLst>
            <pc:docMk/>
            <pc:sldMk cId="2088366358" sldId="266"/>
            <ac:picMk id="5" creationId="{69CA26EC-37A7-B165-655C-E77C77EAEE8E}"/>
          </ac:picMkLst>
        </pc:picChg>
        <pc:picChg chg="mod ord">
          <ac:chgData name="Maria Wilke" userId="e76078ca-8cfc-451f-b5be-8ee57772b0bc" providerId="ADAL" clId="{52F7C5AF-13D2-45F5-8D37-1FABFA4A778F}" dt="2025-11-19T16:23:35.705" v="1764" actId="732"/>
          <ac:picMkLst>
            <pc:docMk/>
            <pc:sldMk cId="2088366358" sldId="266"/>
            <ac:picMk id="2050" creationId="{5119DED6-01C9-AF96-49A1-72E5304CCC43}"/>
          </ac:picMkLst>
        </pc:picChg>
      </pc:sldChg>
      <pc:sldChg chg="modSp mod">
        <pc:chgData name="Maria Wilke" userId="e76078ca-8cfc-451f-b5be-8ee57772b0bc" providerId="ADAL" clId="{52F7C5AF-13D2-45F5-8D37-1FABFA4A778F}" dt="2025-11-19T16:41:22.399" v="1794" actId="1076"/>
        <pc:sldMkLst>
          <pc:docMk/>
          <pc:sldMk cId="2528708962" sldId="275"/>
        </pc:sldMkLst>
      </pc:sldChg>
      <pc:sldChg chg="modSp mod ord">
        <pc:chgData name="Maria Wilke" userId="e76078ca-8cfc-451f-b5be-8ee57772b0bc" providerId="ADAL" clId="{52F7C5AF-13D2-45F5-8D37-1FABFA4A778F}" dt="2025-12-03T11:29:16.126" v="2268"/>
        <pc:sldMkLst>
          <pc:docMk/>
          <pc:sldMk cId="3172481255" sldId="279"/>
        </pc:sldMkLst>
        <pc:graphicFrameChg chg="mod modGraphic">
          <ac:chgData name="Maria Wilke" userId="e76078ca-8cfc-451f-b5be-8ee57772b0bc" providerId="ADAL" clId="{52F7C5AF-13D2-45F5-8D37-1FABFA4A778F}" dt="2025-11-19T16:00:26.635" v="1739" actId="20577"/>
          <ac:graphicFrameMkLst>
            <pc:docMk/>
            <pc:sldMk cId="3172481255" sldId="279"/>
            <ac:graphicFrameMk id="7" creationId="{D070E095-C2B5-1475-617B-4D89D1E9F6E9}"/>
          </ac:graphicFrameMkLst>
        </pc:graphicFrameChg>
      </pc:sldChg>
      <pc:sldChg chg="modSp mod modNotesTx">
        <pc:chgData name="Maria Wilke" userId="e76078ca-8cfc-451f-b5be-8ee57772b0bc" providerId="ADAL" clId="{52F7C5AF-13D2-45F5-8D37-1FABFA4A778F}" dt="2025-11-19T16:41:26.674" v="1795" actId="1076"/>
        <pc:sldMkLst>
          <pc:docMk/>
          <pc:sldMk cId="1968780984" sldId="280"/>
        </pc:sldMkLst>
      </pc:sldChg>
      <pc:sldChg chg="modSp new mod">
        <pc:chgData name="Maria Wilke" userId="e76078ca-8cfc-451f-b5be-8ee57772b0bc" providerId="ADAL" clId="{52F7C5AF-13D2-45F5-8D37-1FABFA4A778F}" dt="2025-11-26T16:06:10.289" v="2260" actId="20577"/>
        <pc:sldMkLst>
          <pc:docMk/>
          <pc:sldMk cId="794600677" sldId="283"/>
        </pc:sldMkLst>
        <pc:spChg chg="mod">
          <ac:chgData name="Maria Wilke" userId="e76078ca-8cfc-451f-b5be-8ee57772b0bc" providerId="ADAL" clId="{52F7C5AF-13D2-45F5-8D37-1FABFA4A778F}" dt="2025-11-26T16:04:24.092" v="1844" actId="20577"/>
          <ac:spMkLst>
            <pc:docMk/>
            <pc:sldMk cId="794600677" sldId="283"/>
            <ac:spMk id="2" creationId="{C2A3FE95-0DA8-449D-E11C-7822FADA7B3C}"/>
          </ac:spMkLst>
        </pc:spChg>
        <pc:spChg chg="mod">
          <ac:chgData name="Maria Wilke" userId="e76078ca-8cfc-451f-b5be-8ee57772b0bc" providerId="ADAL" clId="{52F7C5AF-13D2-45F5-8D37-1FABFA4A778F}" dt="2025-11-26T16:06:10.289" v="2260" actId="20577"/>
          <ac:spMkLst>
            <pc:docMk/>
            <pc:sldMk cId="794600677" sldId="283"/>
            <ac:spMk id="3" creationId="{FF412B8F-07FC-16D0-0987-C666D1711432}"/>
          </ac:spMkLst>
        </pc:spChg>
      </pc:sldChg>
    </pc:docChg>
  </pc:docChgLst>
  <pc:docChgLst>
    <pc:chgData name="Maria Wilke" userId="S::sa01mw@sams.ac.uk::e76078ca-8cfc-451f-b5be-8ee57772b0bc" providerId="AD" clId="Web-{8ECE9944-C2C2-FE1B-4531-A9E8793EDA70}"/>
    <pc:docChg chg="modSld sldOrd">
      <pc:chgData name="Maria Wilke" userId="S::sa01mw@sams.ac.uk::e76078ca-8cfc-451f-b5be-8ee57772b0bc" providerId="AD" clId="Web-{8ECE9944-C2C2-FE1B-4531-A9E8793EDA70}" dt="2025-11-18T10:09:13.932" v="68"/>
      <pc:docMkLst>
        <pc:docMk/>
      </pc:docMkLst>
      <pc:sldChg chg="addSp modSp">
        <pc:chgData name="Maria Wilke" userId="S::sa01mw@sams.ac.uk::e76078ca-8cfc-451f-b5be-8ee57772b0bc" providerId="AD" clId="Web-{8ECE9944-C2C2-FE1B-4531-A9E8793EDA70}" dt="2025-11-18T10:08:54.385" v="64"/>
        <pc:sldMkLst>
          <pc:docMk/>
          <pc:sldMk cId="519897023" sldId="256"/>
        </pc:sldMkLst>
      </pc:sldChg>
      <pc:sldChg chg="addSp">
        <pc:chgData name="Maria Wilke" userId="S::sa01mw@sams.ac.uk::e76078ca-8cfc-451f-b5be-8ee57772b0bc" providerId="AD" clId="Web-{8ECE9944-C2C2-FE1B-4531-A9E8793EDA70}" dt="2025-11-18T09:47:40.349" v="0"/>
        <pc:sldMkLst>
          <pc:docMk/>
          <pc:sldMk cId="1400495195" sldId="257"/>
        </pc:sldMkLst>
      </pc:sldChg>
      <pc:sldChg chg="addSp modSp">
        <pc:chgData name="Maria Wilke" userId="S::sa01mw@sams.ac.uk::e76078ca-8cfc-451f-b5be-8ee57772b0bc" providerId="AD" clId="Web-{8ECE9944-C2C2-FE1B-4531-A9E8793EDA70}" dt="2025-11-18T09:47:48.756" v="2" actId="1076"/>
        <pc:sldMkLst>
          <pc:docMk/>
          <pc:sldMk cId="1115579976" sldId="258"/>
        </pc:sldMkLst>
      </pc:sldChg>
      <pc:sldChg chg="addSp modSp">
        <pc:chgData name="Maria Wilke" userId="S::sa01mw@sams.ac.uk::e76078ca-8cfc-451f-b5be-8ee57772b0bc" providerId="AD" clId="Web-{8ECE9944-C2C2-FE1B-4531-A9E8793EDA70}" dt="2025-11-18T09:47:55.225" v="4" actId="1076"/>
        <pc:sldMkLst>
          <pc:docMk/>
          <pc:sldMk cId="3696578830" sldId="259"/>
        </pc:sldMkLst>
      </pc:sldChg>
      <pc:sldChg chg="addSp modSp">
        <pc:chgData name="Maria Wilke" userId="S::sa01mw@sams.ac.uk::e76078ca-8cfc-451f-b5be-8ee57772b0bc" providerId="AD" clId="Web-{8ECE9944-C2C2-FE1B-4531-A9E8793EDA70}" dt="2025-11-18T09:48:04.538" v="6" actId="1076"/>
        <pc:sldMkLst>
          <pc:docMk/>
          <pc:sldMk cId="3254847737" sldId="261"/>
        </pc:sldMkLst>
      </pc:sldChg>
      <pc:sldChg chg="addSp modSp">
        <pc:chgData name="Maria Wilke" userId="S::sa01mw@sams.ac.uk::e76078ca-8cfc-451f-b5be-8ee57772b0bc" providerId="AD" clId="Web-{8ECE9944-C2C2-FE1B-4531-A9E8793EDA70}" dt="2025-11-18T09:48:09.757" v="8" actId="1076"/>
        <pc:sldMkLst>
          <pc:docMk/>
          <pc:sldMk cId="2472870465" sldId="262"/>
        </pc:sldMkLst>
      </pc:sldChg>
      <pc:sldChg chg="addSp modSp">
        <pc:chgData name="Maria Wilke" userId="S::sa01mw@sams.ac.uk::e76078ca-8cfc-451f-b5be-8ee57772b0bc" providerId="AD" clId="Web-{8ECE9944-C2C2-FE1B-4531-A9E8793EDA70}" dt="2025-11-18T09:48:19.023" v="10" actId="1076"/>
        <pc:sldMkLst>
          <pc:docMk/>
          <pc:sldMk cId="4041622902" sldId="263"/>
        </pc:sldMkLst>
      </pc:sldChg>
      <pc:sldChg chg="addSp">
        <pc:chgData name="Maria Wilke" userId="S::sa01mw@sams.ac.uk::e76078ca-8cfc-451f-b5be-8ee57772b0bc" providerId="AD" clId="Web-{8ECE9944-C2C2-FE1B-4531-A9E8793EDA70}" dt="2025-11-18T10:09:13.932" v="68"/>
        <pc:sldMkLst>
          <pc:docMk/>
          <pc:sldMk cId="2528708962" sldId="275"/>
        </pc:sldMkLst>
      </pc:sldChg>
      <pc:sldChg chg="modSp">
        <pc:chgData name="Maria Wilke" userId="S::sa01mw@sams.ac.uk::e76078ca-8cfc-451f-b5be-8ee57772b0bc" providerId="AD" clId="Web-{8ECE9944-C2C2-FE1B-4531-A9E8793EDA70}" dt="2025-11-18T09:59:14.582" v="50" actId="20577"/>
        <pc:sldMkLst>
          <pc:docMk/>
          <pc:sldMk cId="3199236611" sldId="278"/>
        </pc:sldMkLst>
        <pc:spChg chg="mod">
          <ac:chgData name="Maria Wilke" userId="S::sa01mw@sams.ac.uk::e76078ca-8cfc-451f-b5be-8ee57772b0bc" providerId="AD" clId="Web-{8ECE9944-C2C2-FE1B-4531-A9E8793EDA70}" dt="2025-11-18T09:59:14.582" v="50" actId="20577"/>
          <ac:spMkLst>
            <pc:docMk/>
            <pc:sldMk cId="3199236611" sldId="278"/>
            <ac:spMk id="2" creationId="{04A1E183-822C-74F4-0F79-07818CDBCE10}"/>
          </ac:spMkLst>
        </pc:spChg>
      </pc:sldChg>
      <pc:sldChg chg="modSp ord">
        <pc:chgData name="Maria Wilke" userId="S::sa01mw@sams.ac.uk::e76078ca-8cfc-451f-b5be-8ee57772b0bc" providerId="AD" clId="Web-{8ECE9944-C2C2-FE1B-4531-A9E8793EDA70}" dt="2025-11-18T09:57:02.752" v="48"/>
        <pc:sldMkLst>
          <pc:docMk/>
          <pc:sldMk cId="3172481255" sldId="279"/>
        </pc:sldMkLst>
        <pc:graphicFrameChg chg="mod modGraphic">
          <ac:chgData name="Maria Wilke" userId="S::sa01mw@sams.ac.uk::e76078ca-8cfc-451f-b5be-8ee57772b0bc" providerId="AD" clId="Web-{8ECE9944-C2C2-FE1B-4531-A9E8793EDA70}" dt="2025-11-18T09:50:51.289" v="47"/>
          <ac:graphicFrameMkLst>
            <pc:docMk/>
            <pc:sldMk cId="3172481255" sldId="279"/>
            <ac:graphicFrameMk id="7" creationId="{D070E095-C2B5-1475-617B-4D89D1E9F6E9}"/>
          </ac:graphicFrameMkLst>
        </pc:graphicFrameChg>
      </pc:sldChg>
      <pc:sldChg chg="addSp modSp">
        <pc:chgData name="Maria Wilke" userId="S::sa01mw@sams.ac.uk::e76078ca-8cfc-451f-b5be-8ee57772b0bc" providerId="AD" clId="Web-{8ECE9944-C2C2-FE1B-4531-A9E8793EDA70}" dt="2025-11-18T10:09:08.916" v="67" actId="14100"/>
        <pc:sldMkLst>
          <pc:docMk/>
          <pc:sldMk cId="1968780984" sldId="28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1C55C-C60F-4B24-A95C-6DC6A219A7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51094B4-89AE-4A15-A5FE-4DDEAC8E0B95}">
      <dgm:prSet/>
      <dgm:spPr/>
      <dgm:t>
        <a:bodyPr/>
        <a:lstStyle/>
        <a:p>
          <a:pPr>
            <a:lnSpc>
              <a:spcPct val="100000"/>
            </a:lnSpc>
          </a:pPr>
          <a:r>
            <a:rPr lang="en-US"/>
            <a:t>Existing shipping lanes can´t be moved, and a buffer space needs to be held clear. Ships impact nearby zones. </a:t>
          </a:r>
        </a:p>
      </dgm:t>
    </dgm:pt>
    <dgm:pt modelId="{B6045F50-A63E-42CB-BC47-57B7E566561A}" type="parTrans" cxnId="{75DFF638-DA09-4043-8972-0F6DED1E055A}">
      <dgm:prSet/>
      <dgm:spPr/>
      <dgm:t>
        <a:bodyPr/>
        <a:lstStyle/>
        <a:p>
          <a:endParaRPr lang="en-US"/>
        </a:p>
      </dgm:t>
    </dgm:pt>
    <dgm:pt modelId="{884B8F17-D268-42A0-9265-8283D6A0F96C}" type="sibTrans" cxnId="{75DFF638-DA09-4043-8972-0F6DED1E055A}">
      <dgm:prSet/>
      <dgm:spPr/>
      <dgm:t>
        <a:bodyPr/>
        <a:lstStyle/>
        <a:p>
          <a:endParaRPr lang="en-US"/>
        </a:p>
      </dgm:t>
    </dgm:pt>
    <dgm:pt modelId="{B7BFF626-302C-43FB-A2EF-2AF678DAEA31}">
      <dgm:prSet/>
      <dgm:spPr/>
      <dgm:t>
        <a:bodyPr/>
        <a:lstStyle/>
        <a:p>
          <a:pPr>
            <a:lnSpc>
              <a:spcPct val="100000"/>
            </a:lnSpc>
          </a:pPr>
          <a:r>
            <a:rPr lang="en-GB"/>
            <a:t>Port Wayward is the established town and population centre. Its port is crucial for most seagoing activities and supplies. </a:t>
          </a:r>
          <a:endParaRPr lang="en-US"/>
        </a:p>
      </dgm:t>
    </dgm:pt>
    <dgm:pt modelId="{E672E671-558C-4B8C-B9B5-C2B0127BAB8F}" type="parTrans" cxnId="{63ACEFFA-1E08-45C1-B415-42664BCC4FDB}">
      <dgm:prSet/>
      <dgm:spPr/>
      <dgm:t>
        <a:bodyPr/>
        <a:lstStyle/>
        <a:p>
          <a:endParaRPr lang="en-US"/>
        </a:p>
      </dgm:t>
    </dgm:pt>
    <dgm:pt modelId="{A87B41A4-7F4A-4EF4-8909-BF13564ADD43}" type="sibTrans" cxnId="{63ACEFFA-1E08-45C1-B415-42664BCC4FDB}">
      <dgm:prSet/>
      <dgm:spPr/>
      <dgm:t>
        <a:bodyPr/>
        <a:lstStyle/>
        <a:p>
          <a:endParaRPr lang="en-US"/>
        </a:p>
      </dgm:t>
    </dgm:pt>
    <dgm:pt modelId="{13C2E5CF-D3E1-4A2E-956E-A8FD1F080962}">
      <dgm:prSet/>
      <dgm:spPr/>
      <dgm:t>
        <a:bodyPr/>
        <a:lstStyle/>
        <a:p>
          <a:pPr>
            <a:lnSpc>
              <a:spcPct val="100000"/>
            </a:lnSpc>
          </a:pPr>
          <a:r>
            <a:rPr lang="en-GB" dirty="0"/>
            <a:t>Mangrove habitats have fragile partial protection status due to their storm </a:t>
          </a:r>
          <a:r>
            <a:rPr lang="en-GB" dirty="0" err="1"/>
            <a:t>defense</a:t>
          </a:r>
          <a:r>
            <a:rPr lang="en-GB" dirty="0"/>
            <a:t> abilities and as nursery grounds for juvenile fish. Need decisions on extent and co-management. </a:t>
          </a:r>
          <a:endParaRPr lang="en-US" dirty="0"/>
        </a:p>
      </dgm:t>
    </dgm:pt>
    <dgm:pt modelId="{2D5FF8BE-EBB9-4AE4-8E73-618C189B3B2F}" type="parTrans" cxnId="{FA8DF56B-C29E-496A-B25F-F318DF3FD432}">
      <dgm:prSet/>
      <dgm:spPr/>
      <dgm:t>
        <a:bodyPr/>
        <a:lstStyle/>
        <a:p>
          <a:endParaRPr lang="en-US"/>
        </a:p>
      </dgm:t>
    </dgm:pt>
    <dgm:pt modelId="{0D5C1988-297F-4892-A8B3-2720945C13EC}" type="sibTrans" cxnId="{FA8DF56B-C29E-496A-B25F-F318DF3FD432}">
      <dgm:prSet/>
      <dgm:spPr/>
      <dgm:t>
        <a:bodyPr/>
        <a:lstStyle/>
        <a:p>
          <a:endParaRPr lang="en-US"/>
        </a:p>
      </dgm:t>
    </dgm:pt>
    <dgm:pt modelId="{9F412BD0-8D5F-4EB3-96D7-25DD91C435B5}" type="pres">
      <dgm:prSet presAssocID="{1F11C55C-C60F-4B24-A95C-6DC6A219A786}" presName="root" presStyleCnt="0">
        <dgm:presLayoutVars>
          <dgm:dir/>
          <dgm:resizeHandles val="exact"/>
        </dgm:presLayoutVars>
      </dgm:prSet>
      <dgm:spPr/>
    </dgm:pt>
    <dgm:pt modelId="{9F90FC13-ACAB-4688-B705-6761DB012931}" type="pres">
      <dgm:prSet presAssocID="{951094B4-89AE-4A15-A5FE-4DDEAC8E0B95}" presName="compNode" presStyleCnt="0"/>
      <dgm:spPr/>
    </dgm:pt>
    <dgm:pt modelId="{125BEFFE-FF6C-4637-8479-6131942CEE92}" type="pres">
      <dgm:prSet presAssocID="{951094B4-89AE-4A15-A5FE-4DDEAC8E0B95}" presName="bgRect" presStyleLbl="bgShp" presStyleIdx="0" presStyleCnt="3"/>
      <dgm:spPr/>
    </dgm:pt>
    <dgm:pt modelId="{A1593FBC-DAE8-476E-B2AE-2BB75AC969F2}" type="pres">
      <dgm:prSet presAssocID="{951094B4-89AE-4A15-A5FE-4DDEAC8E0B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ug boat"/>
        </a:ext>
      </dgm:extLst>
    </dgm:pt>
    <dgm:pt modelId="{2813D001-27F5-4399-A189-961793E4C298}" type="pres">
      <dgm:prSet presAssocID="{951094B4-89AE-4A15-A5FE-4DDEAC8E0B95}" presName="spaceRect" presStyleCnt="0"/>
      <dgm:spPr/>
    </dgm:pt>
    <dgm:pt modelId="{C61D704E-3562-4FE0-91CB-046588E13E62}" type="pres">
      <dgm:prSet presAssocID="{951094B4-89AE-4A15-A5FE-4DDEAC8E0B95}" presName="parTx" presStyleLbl="revTx" presStyleIdx="0" presStyleCnt="3">
        <dgm:presLayoutVars>
          <dgm:chMax val="0"/>
          <dgm:chPref val="0"/>
        </dgm:presLayoutVars>
      </dgm:prSet>
      <dgm:spPr/>
    </dgm:pt>
    <dgm:pt modelId="{076FB7F3-3380-46F8-B48B-343024262CC2}" type="pres">
      <dgm:prSet presAssocID="{884B8F17-D268-42A0-9265-8283D6A0F96C}" presName="sibTrans" presStyleCnt="0"/>
      <dgm:spPr/>
    </dgm:pt>
    <dgm:pt modelId="{B7A77A60-29E9-4DFB-BE91-B9B41CC53241}" type="pres">
      <dgm:prSet presAssocID="{B7BFF626-302C-43FB-A2EF-2AF678DAEA31}" presName="compNode" presStyleCnt="0"/>
      <dgm:spPr/>
    </dgm:pt>
    <dgm:pt modelId="{8D87A002-06F9-4190-951B-FF7DE06658DF}" type="pres">
      <dgm:prSet presAssocID="{B7BFF626-302C-43FB-A2EF-2AF678DAEA31}" presName="bgRect" presStyleLbl="bgShp" presStyleIdx="1" presStyleCnt="3"/>
      <dgm:spPr/>
    </dgm:pt>
    <dgm:pt modelId="{7A100756-3F24-43CA-B4BB-3E45F265A063}" type="pres">
      <dgm:prSet presAssocID="{B7BFF626-302C-43FB-A2EF-2AF678DAEA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nchor"/>
        </a:ext>
      </dgm:extLst>
    </dgm:pt>
    <dgm:pt modelId="{E67AD9FF-3E86-4E43-ADD5-4D6C2EF0ADAC}" type="pres">
      <dgm:prSet presAssocID="{B7BFF626-302C-43FB-A2EF-2AF678DAEA31}" presName="spaceRect" presStyleCnt="0"/>
      <dgm:spPr/>
    </dgm:pt>
    <dgm:pt modelId="{0E05FB91-C2E0-40B8-BFC5-D114913CD540}" type="pres">
      <dgm:prSet presAssocID="{B7BFF626-302C-43FB-A2EF-2AF678DAEA31}" presName="parTx" presStyleLbl="revTx" presStyleIdx="1" presStyleCnt="3">
        <dgm:presLayoutVars>
          <dgm:chMax val="0"/>
          <dgm:chPref val="0"/>
        </dgm:presLayoutVars>
      </dgm:prSet>
      <dgm:spPr/>
    </dgm:pt>
    <dgm:pt modelId="{44E75D49-BD40-469C-B02F-96E559980C99}" type="pres">
      <dgm:prSet presAssocID="{A87B41A4-7F4A-4EF4-8909-BF13564ADD43}" presName="sibTrans" presStyleCnt="0"/>
      <dgm:spPr/>
    </dgm:pt>
    <dgm:pt modelId="{0F029135-9525-4A3A-9171-B5AD303D9C8C}" type="pres">
      <dgm:prSet presAssocID="{13C2E5CF-D3E1-4A2E-956E-A8FD1F080962}" presName="compNode" presStyleCnt="0"/>
      <dgm:spPr/>
    </dgm:pt>
    <dgm:pt modelId="{BC9AF9D1-12C6-4688-8022-15E1813339E1}" type="pres">
      <dgm:prSet presAssocID="{13C2E5CF-D3E1-4A2E-956E-A8FD1F080962}" presName="bgRect" presStyleLbl="bgShp" presStyleIdx="2" presStyleCnt="3"/>
      <dgm:spPr/>
    </dgm:pt>
    <dgm:pt modelId="{3C8E3813-7828-4476-B412-E3EAD1B4C4F3}" type="pres">
      <dgm:prSet presAssocID="{13C2E5CF-D3E1-4A2E-956E-A8FD1F08096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ree With Roots with solid fill"/>
        </a:ext>
      </dgm:extLst>
    </dgm:pt>
    <dgm:pt modelId="{5ADCA8E4-6E3F-4FCE-8DA8-D665745DAB72}" type="pres">
      <dgm:prSet presAssocID="{13C2E5CF-D3E1-4A2E-956E-A8FD1F080962}" presName="spaceRect" presStyleCnt="0"/>
      <dgm:spPr/>
    </dgm:pt>
    <dgm:pt modelId="{2AD8F4A0-8A47-4AA4-885B-BF8E0B3D1CD7}" type="pres">
      <dgm:prSet presAssocID="{13C2E5CF-D3E1-4A2E-956E-A8FD1F080962}" presName="parTx" presStyleLbl="revTx" presStyleIdx="2" presStyleCnt="3">
        <dgm:presLayoutVars>
          <dgm:chMax val="0"/>
          <dgm:chPref val="0"/>
        </dgm:presLayoutVars>
      </dgm:prSet>
      <dgm:spPr/>
    </dgm:pt>
  </dgm:ptLst>
  <dgm:cxnLst>
    <dgm:cxn modelId="{26F74519-4046-496D-B966-2D27656BB1F4}" type="presOf" srcId="{1F11C55C-C60F-4B24-A95C-6DC6A219A786}" destId="{9F412BD0-8D5F-4EB3-96D7-25DD91C435B5}" srcOrd="0" destOrd="0" presId="urn:microsoft.com/office/officeart/2018/2/layout/IconVerticalSolidList"/>
    <dgm:cxn modelId="{0EDAB428-5FE8-4B99-BBDA-1489CF13F066}" type="presOf" srcId="{B7BFF626-302C-43FB-A2EF-2AF678DAEA31}" destId="{0E05FB91-C2E0-40B8-BFC5-D114913CD540}" srcOrd="0" destOrd="0" presId="urn:microsoft.com/office/officeart/2018/2/layout/IconVerticalSolidList"/>
    <dgm:cxn modelId="{B4E49330-2B0D-42A0-B0E9-B7EE9BE79CFF}" type="presOf" srcId="{951094B4-89AE-4A15-A5FE-4DDEAC8E0B95}" destId="{C61D704E-3562-4FE0-91CB-046588E13E62}" srcOrd="0" destOrd="0" presId="urn:microsoft.com/office/officeart/2018/2/layout/IconVerticalSolidList"/>
    <dgm:cxn modelId="{75DFF638-DA09-4043-8972-0F6DED1E055A}" srcId="{1F11C55C-C60F-4B24-A95C-6DC6A219A786}" destId="{951094B4-89AE-4A15-A5FE-4DDEAC8E0B95}" srcOrd="0" destOrd="0" parTransId="{B6045F50-A63E-42CB-BC47-57B7E566561A}" sibTransId="{884B8F17-D268-42A0-9265-8283D6A0F96C}"/>
    <dgm:cxn modelId="{FA8DF56B-C29E-496A-B25F-F318DF3FD432}" srcId="{1F11C55C-C60F-4B24-A95C-6DC6A219A786}" destId="{13C2E5CF-D3E1-4A2E-956E-A8FD1F080962}" srcOrd="2" destOrd="0" parTransId="{2D5FF8BE-EBB9-4AE4-8E73-618C189B3B2F}" sibTransId="{0D5C1988-297F-4892-A8B3-2720945C13EC}"/>
    <dgm:cxn modelId="{E29D5F9F-ED3D-4683-9B0C-F16F227B0790}" type="presOf" srcId="{13C2E5CF-D3E1-4A2E-956E-A8FD1F080962}" destId="{2AD8F4A0-8A47-4AA4-885B-BF8E0B3D1CD7}" srcOrd="0" destOrd="0" presId="urn:microsoft.com/office/officeart/2018/2/layout/IconVerticalSolidList"/>
    <dgm:cxn modelId="{63ACEFFA-1E08-45C1-B415-42664BCC4FDB}" srcId="{1F11C55C-C60F-4B24-A95C-6DC6A219A786}" destId="{B7BFF626-302C-43FB-A2EF-2AF678DAEA31}" srcOrd="1" destOrd="0" parTransId="{E672E671-558C-4B8C-B9B5-C2B0127BAB8F}" sibTransId="{A87B41A4-7F4A-4EF4-8909-BF13564ADD43}"/>
    <dgm:cxn modelId="{0DE65042-34EA-4524-A7F4-045C0D71DCE3}" type="presParOf" srcId="{9F412BD0-8D5F-4EB3-96D7-25DD91C435B5}" destId="{9F90FC13-ACAB-4688-B705-6761DB012931}" srcOrd="0" destOrd="0" presId="urn:microsoft.com/office/officeart/2018/2/layout/IconVerticalSolidList"/>
    <dgm:cxn modelId="{D987528F-FCB0-4C6A-9B66-23349C58A942}" type="presParOf" srcId="{9F90FC13-ACAB-4688-B705-6761DB012931}" destId="{125BEFFE-FF6C-4637-8479-6131942CEE92}" srcOrd="0" destOrd="0" presId="urn:microsoft.com/office/officeart/2018/2/layout/IconVerticalSolidList"/>
    <dgm:cxn modelId="{1ED27DAE-092A-4887-B720-D39CC8862DDE}" type="presParOf" srcId="{9F90FC13-ACAB-4688-B705-6761DB012931}" destId="{A1593FBC-DAE8-476E-B2AE-2BB75AC969F2}" srcOrd="1" destOrd="0" presId="urn:microsoft.com/office/officeart/2018/2/layout/IconVerticalSolidList"/>
    <dgm:cxn modelId="{2862D469-A500-484F-B1AF-8EFF967EA41C}" type="presParOf" srcId="{9F90FC13-ACAB-4688-B705-6761DB012931}" destId="{2813D001-27F5-4399-A189-961793E4C298}" srcOrd="2" destOrd="0" presId="urn:microsoft.com/office/officeart/2018/2/layout/IconVerticalSolidList"/>
    <dgm:cxn modelId="{34F55B2C-8279-4D2E-9B99-E27664261BEC}" type="presParOf" srcId="{9F90FC13-ACAB-4688-B705-6761DB012931}" destId="{C61D704E-3562-4FE0-91CB-046588E13E62}" srcOrd="3" destOrd="0" presId="urn:microsoft.com/office/officeart/2018/2/layout/IconVerticalSolidList"/>
    <dgm:cxn modelId="{73361D30-AC8E-4833-B0D2-8B3BD99C1821}" type="presParOf" srcId="{9F412BD0-8D5F-4EB3-96D7-25DD91C435B5}" destId="{076FB7F3-3380-46F8-B48B-343024262CC2}" srcOrd="1" destOrd="0" presId="urn:microsoft.com/office/officeart/2018/2/layout/IconVerticalSolidList"/>
    <dgm:cxn modelId="{767FBEE4-38E0-43E1-8344-05D48D12AF1C}" type="presParOf" srcId="{9F412BD0-8D5F-4EB3-96D7-25DD91C435B5}" destId="{B7A77A60-29E9-4DFB-BE91-B9B41CC53241}" srcOrd="2" destOrd="0" presId="urn:microsoft.com/office/officeart/2018/2/layout/IconVerticalSolidList"/>
    <dgm:cxn modelId="{5182BDDF-D1C6-4CF1-BC31-96B08EED780D}" type="presParOf" srcId="{B7A77A60-29E9-4DFB-BE91-B9B41CC53241}" destId="{8D87A002-06F9-4190-951B-FF7DE06658DF}" srcOrd="0" destOrd="0" presId="urn:microsoft.com/office/officeart/2018/2/layout/IconVerticalSolidList"/>
    <dgm:cxn modelId="{9A569CAC-38E7-4057-A8C7-DD988DB33476}" type="presParOf" srcId="{B7A77A60-29E9-4DFB-BE91-B9B41CC53241}" destId="{7A100756-3F24-43CA-B4BB-3E45F265A063}" srcOrd="1" destOrd="0" presId="urn:microsoft.com/office/officeart/2018/2/layout/IconVerticalSolidList"/>
    <dgm:cxn modelId="{6F1D7E21-C8AC-44A3-98E9-EBE06D4D5216}" type="presParOf" srcId="{B7A77A60-29E9-4DFB-BE91-B9B41CC53241}" destId="{E67AD9FF-3E86-4E43-ADD5-4D6C2EF0ADAC}" srcOrd="2" destOrd="0" presId="urn:microsoft.com/office/officeart/2018/2/layout/IconVerticalSolidList"/>
    <dgm:cxn modelId="{7FA33CE4-E92F-468C-8371-DE6FFA4DFB47}" type="presParOf" srcId="{B7A77A60-29E9-4DFB-BE91-B9B41CC53241}" destId="{0E05FB91-C2E0-40B8-BFC5-D114913CD540}" srcOrd="3" destOrd="0" presId="urn:microsoft.com/office/officeart/2018/2/layout/IconVerticalSolidList"/>
    <dgm:cxn modelId="{EBB6F708-46B6-465E-BF1E-339BFA340D81}" type="presParOf" srcId="{9F412BD0-8D5F-4EB3-96D7-25DD91C435B5}" destId="{44E75D49-BD40-469C-B02F-96E559980C99}" srcOrd="3" destOrd="0" presId="urn:microsoft.com/office/officeart/2018/2/layout/IconVerticalSolidList"/>
    <dgm:cxn modelId="{EF747A98-8584-4390-B58F-CA1640957031}" type="presParOf" srcId="{9F412BD0-8D5F-4EB3-96D7-25DD91C435B5}" destId="{0F029135-9525-4A3A-9171-B5AD303D9C8C}" srcOrd="4" destOrd="0" presId="urn:microsoft.com/office/officeart/2018/2/layout/IconVerticalSolidList"/>
    <dgm:cxn modelId="{CE3C0876-8C17-4D7F-A467-7270423C11F4}" type="presParOf" srcId="{0F029135-9525-4A3A-9171-B5AD303D9C8C}" destId="{BC9AF9D1-12C6-4688-8022-15E1813339E1}" srcOrd="0" destOrd="0" presId="urn:microsoft.com/office/officeart/2018/2/layout/IconVerticalSolidList"/>
    <dgm:cxn modelId="{44D54192-47BF-401F-BA3A-0F8831BC3399}" type="presParOf" srcId="{0F029135-9525-4A3A-9171-B5AD303D9C8C}" destId="{3C8E3813-7828-4476-B412-E3EAD1B4C4F3}" srcOrd="1" destOrd="0" presId="urn:microsoft.com/office/officeart/2018/2/layout/IconVerticalSolidList"/>
    <dgm:cxn modelId="{65378220-9D39-42BE-927F-F9BD4ED8685F}" type="presParOf" srcId="{0F029135-9525-4A3A-9171-B5AD303D9C8C}" destId="{5ADCA8E4-6E3F-4FCE-8DA8-D665745DAB72}" srcOrd="2" destOrd="0" presId="urn:microsoft.com/office/officeart/2018/2/layout/IconVerticalSolidList"/>
    <dgm:cxn modelId="{A9992589-A0E2-4BAF-8A22-D9363FE4DC0A}" type="presParOf" srcId="{0F029135-9525-4A3A-9171-B5AD303D9C8C}" destId="{2AD8F4A0-8A47-4AA4-885B-BF8E0B3D1C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BEFFE-FF6C-4637-8479-6131942CEE92}">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593FBC-DAE8-476E-B2AE-2BB75AC969F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1D704E-3562-4FE0-91CB-046588E13E6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Existing shipping lanes can´t be moved, and a buffer space needs to be held clear. Ships impact nearby zones. </a:t>
          </a:r>
        </a:p>
      </dsp:txBody>
      <dsp:txXfrm>
        <a:off x="1435590" y="531"/>
        <a:ext cx="9080009" cy="1242935"/>
      </dsp:txXfrm>
    </dsp:sp>
    <dsp:sp modelId="{8D87A002-06F9-4190-951B-FF7DE06658DF}">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100756-3F24-43CA-B4BB-3E45F265A06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05FB91-C2E0-40B8-BFC5-D114913CD54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GB" sz="2100" kern="1200"/>
            <a:t>Port Wayward is the established town and population centre. Its port is crucial for most seagoing activities and supplies. </a:t>
          </a:r>
          <a:endParaRPr lang="en-US" sz="2100" kern="1200"/>
        </a:p>
      </dsp:txBody>
      <dsp:txXfrm>
        <a:off x="1435590" y="1554201"/>
        <a:ext cx="9080009" cy="1242935"/>
      </dsp:txXfrm>
    </dsp:sp>
    <dsp:sp modelId="{BC9AF9D1-12C6-4688-8022-15E1813339E1}">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8E3813-7828-4476-B412-E3EAD1B4C4F3}">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8F4A0-8A47-4AA4-885B-BF8E0B3D1CD7}">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GB" sz="2100" kern="1200" dirty="0"/>
            <a:t>Mangrove habitats have fragile partial protection status due to their storm </a:t>
          </a:r>
          <a:r>
            <a:rPr lang="en-GB" sz="2100" kern="1200" dirty="0" err="1"/>
            <a:t>defense</a:t>
          </a:r>
          <a:r>
            <a:rPr lang="en-GB" sz="2100" kern="1200" dirty="0"/>
            <a:t> abilities and as nursery grounds for juvenile fish. Need decisions on extent and co-management. </a:t>
          </a:r>
          <a:endParaRPr lang="en-US" sz="2100" kern="1200" dirty="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CD37987-E8B7-428C-973D-57B2F3D7B85B}" type="datetimeFigureOut">
              <a:rPr lang="en-GB" smtClean="0"/>
              <a:t>03/12/2025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4AE5EE6-82CA-477B-BED5-CFF0E771BF78}" type="slidenum">
              <a:rPr lang="en-GB" smtClean="0"/>
              <a:t>‹#›</a:t>
            </a:fld>
            <a:endParaRPr lang="en-GB"/>
          </a:p>
        </p:txBody>
      </p:sp>
    </p:spTree>
    <p:extLst>
      <p:ext uri="{BB962C8B-B14F-4D97-AF65-F5344CB8AC3E}">
        <p14:creationId xmlns:p14="http://schemas.microsoft.com/office/powerpoint/2010/main" val="20596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 printed in large format and several times for stakeholders to draw and mark on. Length of one </a:t>
            </a:r>
            <a:r>
              <a:rPr lang="en-US"/>
              <a:t>square equals 2km. </a:t>
            </a:r>
            <a:endParaRPr lang="en-GB" dirty="0"/>
          </a:p>
          <a:p>
            <a:endParaRPr lang="en-GB" dirty="0"/>
          </a:p>
        </p:txBody>
      </p:sp>
      <p:sp>
        <p:nvSpPr>
          <p:cNvPr id="4" name="Slide Number Placeholder 3"/>
          <p:cNvSpPr>
            <a:spLocks noGrp="1"/>
          </p:cNvSpPr>
          <p:nvPr>
            <p:ph type="sldNum" sz="quarter" idx="5"/>
          </p:nvPr>
        </p:nvSpPr>
        <p:spPr/>
        <p:txBody>
          <a:bodyPr/>
          <a:lstStyle/>
          <a:p>
            <a:fld id="{24AE5EE6-82CA-477B-BED5-CFF0E771BF78}" type="slidenum">
              <a:rPr lang="en-GB" smtClean="0"/>
              <a:t>6</a:t>
            </a:fld>
            <a:endParaRPr lang="en-GB"/>
          </a:p>
        </p:txBody>
      </p:sp>
    </p:spTree>
    <p:extLst>
      <p:ext uri="{BB962C8B-B14F-4D97-AF65-F5344CB8AC3E}">
        <p14:creationId xmlns:p14="http://schemas.microsoft.com/office/powerpoint/2010/main" val="17870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current pre-game established fishing grounds </a:t>
            </a:r>
            <a:endParaRPr lang="en-GB" dirty="0"/>
          </a:p>
        </p:txBody>
      </p:sp>
      <p:sp>
        <p:nvSpPr>
          <p:cNvPr id="4" name="Slide Number Placeholder 3"/>
          <p:cNvSpPr>
            <a:spLocks noGrp="1"/>
          </p:cNvSpPr>
          <p:nvPr>
            <p:ph type="sldNum" sz="quarter" idx="5"/>
          </p:nvPr>
        </p:nvSpPr>
        <p:spPr/>
        <p:txBody>
          <a:bodyPr/>
          <a:lstStyle/>
          <a:p>
            <a:fld id="{24AE5EE6-82CA-477B-BED5-CFF0E771BF78}" type="slidenum">
              <a:rPr lang="en-GB" smtClean="0"/>
              <a:t>7</a:t>
            </a:fld>
            <a:endParaRPr lang="en-GB"/>
          </a:p>
        </p:txBody>
      </p:sp>
    </p:spTree>
    <p:extLst>
      <p:ext uri="{BB962C8B-B14F-4D97-AF65-F5344CB8AC3E}">
        <p14:creationId xmlns:p14="http://schemas.microsoft.com/office/powerpoint/2010/main" val="418327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78A56-D310-8E8D-4DFE-96727EBC80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6D338D-A2D0-4125-8F7B-A164D8D7B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F6F9B6-FBC0-2E19-F66C-93E969345CCC}"/>
              </a:ext>
            </a:extLst>
          </p:cNvPr>
          <p:cNvSpPr>
            <a:spLocks noGrp="1"/>
          </p:cNvSpPr>
          <p:nvPr>
            <p:ph type="dt" sz="half" idx="10"/>
          </p:nvPr>
        </p:nvSpPr>
        <p:spPr/>
        <p:txBody>
          <a:bodyPr/>
          <a:lstStyle/>
          <a:p>
            <a:fld id="{4F140EC2-2737-44B8-9325-345AB82F6D51}" type="datetimeFigureOut">
              <a:rPr lang="en-GB" smtClean="0"/>
              <a:t>03/12/2025</a:t>
            </a:fld>
            <a:endParaRPr lang="en-GB"/>
          </a:p>
        </p:txBody>
      </p:sp>
      <p:sp>
        <p:nvSpPr>
          <p:cNvPr id="5" name="Footer Placeholder 4">
            <a:extLst>
              <a:ext uri="{FF2B5EF4-FFF2-40B4-BE49-F238E27FC236}">
                <a16:creationId xmlns:a16="http://schemas.microsoft.com/office/drawing/2014/main" id="{8366B787-945B-9AA0-D586-18B96D33E1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39ABE5-A63D-E7D2-354D-DFB7626D9683}"/>
              </a:ext>
            </a:extLst>
          </p:cNvPr>
          <p:cNvSpPr>
            <a:spLocks noGrp="1"/>
          </p:cNvSpPr>
          <p:nvPr>
            <p:ph type="sldNum" sz="quarter" idx="12"/>
          </p:nvPr>
        </p:nvSpPr>
        <p:spPr/>
        <p:txBody>
          <a:bodyPr/>
          <a:lstStyle/>
          <a:p>
            <a:fld id="{E134F0DA-3B1A-4C43-A0A2-D61D85358F04}" type="slidenum">
              <a:rPr lang="en-GB" smtClean="0"/>
              <a:t>‹#›</a:t>
            </a:fld>
            <a:endParaRPr lang="en-GB"/>
          </a:p>
        </p:txBody>
      </p:sp>
    </p:spTree>
    <p:extLst>
      <p:ext uri="{BB962C8B-B14F-4D97-AF65-F5344CB8AC3E}">
        <p14:creationId xmlns:p14="http://schemas.microsoft.com/office/powerpoint/2010/main" val="187111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C4A6-2A3F-C856-4ADE-A44E0739BE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AFD693-5BF5-7F4B-1433-381ABA50B2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4643FC-5A46-0F28-5A8E-5AA481E0BA12}"/>
              </a:ext>
            </a:extLst>
          </p:cNvPr>
          <p:cNvSpPr>
            <a:spLocks noGrp="1"/>
          </p:cNvSpPr>
          <p:nvPr>
            <p:ph type="dt" sz="half" idx="10"/>
          </p:nvPr>
        </p:nvSpPr>
        <p:spPr/>
        <p:txBody>
          <a:bodyPr/>
          <a:lstStyle/>
          <a:p>
            <a:fld id="{4F140EC2-2737-44B8-9325-345AB82F6D51}" type="datetimeFigureOut">
              <a:rPr lang="en-GB" smtClean="0"/>
              <a:t>03/12/2025</a:t>
            </a:fld>
            <a:endParaRPr lang="en-GB"/>
          </a:p>
        </p:txBody>
      </p:sp>
      <p:sp>
        <p:nvSpPr>
          <p:cNvPr id="5" name="Footer Placeholder 4">
            <a:extLst>
              <a:ext uri="{FF2B5EF4-FFF2-40B4-BE49-F238E27FC236}">
                <a16:creationId xmlns:a16="http://schemas.microsoft.com/office/drawing/2014/main" id="{FE6607AD-3A67-7FFA-2263-339BF77C1B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A6C16B-A551-B10F-E6BD-C73993FE06ED}"/>
              </a:ext>
            </a:extLst>
          </p:cNvPr>
          <p:cNvSpPr>
            <a:spLocks noGrp="1"/>
          </p:cNvSpPr>
          <p:nvPr>
            <p:ph type="sldNum" sz="quarter" idx="12"/>
          </p:nvPr>
        </p:nvSpPr>
        <p:spPr/>
        <p:txBody>
          <a:bodyPr/>
          <a:lstStyle/>
          <a:p>
            <a:fld id="{E134F0DA-3B1A-4C43-A0A2-D61D85358F04}" type="slidenum">
              <a:rPr lang="en-GB" smtClean="0"/>
              <a:t>‹#›</a:t>
            </a:fld>
            <a:endParaRPr lang="en-GB"/>
          </a:p>
        </p:txBody>
      </p:sp>
    </p:spTree>
    <p:extLst>
      <p:ext uri="{BB962C8B-B14F-4D97-AF65-F5344CB8AC3E}">
        <p14:creationId xmlns:p14="http://schemas.microsoft.com/office/powerpoint/2010/main" val="381227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5FE401-833E-28D2-62E9-427CAD4AFD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7BD8C4-CB45-0FA6-914D-24892CA090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604A63-2098-4698-8C80-A9AECBD560BC}"/>
              </a:ext>
            </a:extLst>
          </p:cNvPr>
          <p:cNvSpPr>
            <a:spLocks noGrp="1"/>
          </p:cNvSpPr>
          <p:nvPr>
            <p:ph type="dt" sz="half" idx="10"/>
          </p:nvPr>
        </p:nvSpPr>
        <p:spPr/>
        <p:txBody>
          <a:bodyPr/>
          <a:lstStyle/>
          <a:p>
            <a:fld id="{4F140EC2-2737-44B8-9325-345AB82F6D51}" type="datetimeFigureOut">
              <a:rPr lang="en-GB" smtClean="0"/>
              <a:t>03/12/2025</a:t>
            </a:fld>
            <a:endParaRPr lang="en-GB"/>
          </a:p>
        </p:txBody>
      </p:sp>
      <p:sp>
        <p:nvSpPr>
          <p:cNvPr id="5" name="Footer Placeholder 4">
            <a:extLst>
              <a:ext uri="{FF2B5EF4-FFF2-40B4-BE49-F238E27FC236}">
                <a16:creationId xmlns:a16="http://schemas.microsoft.com/office/drawing/2014/main" id="{7AF3641D-A594-8257-E00F-2F54821A1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71B402-B51D-A66F-8704-29001DDAF495}"/>
              </a:ext>
            </a:extLst>
          </p:cNvPr>
          <p:cNvSpPr>
            <a:spLocks noGrp="1"/>
          </p:cNvSpPr>
          <p:nvPr>
            <p:ph type="sldNum" sz="quarter" idx="12"/>
          </p:nvPr>
        </p:nvSpPr>
        <p:spPr/>
        <p:txBody>
          <a:bodyPr/>
          <a:lstStyle/>
          <a:p>
            <a:fld id="{E134F0DA-3B1A-4C43-A0A2-D61D85358F04}" type="slidenum">
              <a:rPr lang="en-GB" smtClean="0"/>
              <a:t>‹#›</a:t>
            </a:fld>
            <a:endParaRPr lang="en-GB"/>
          </a:p>
        </p:txBody>
      </p:sp>
    </p:spTree>
    <p:extLst>
      <p:ext uri="{BB962C8B-B14F-4D97-AF65-F5344CB8AC3E}">
        <p14:creationId xmlns:p14="http://schemas.microsoft.com/office/powerpoint/2010/main" val="299437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2F3F-AFE6-3530-6A2B-6C075223F5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A5CF7E-E0D6-1E06-D8ED-22DB550AFD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24E46F-1C28-5DD4-B55A-F8301D227D53}"/>
              </a:ext>
            </a:extLst>
          </p:cNvPr>
          <p:cNvSpPr>
            <a:spLocks noGrp="1"/>
          </p:cNvSpPr>
          <p:nvPr>
            <p:ph type="dt" sz="half" idx="10"/>
          </p:nvPr>
        </p:nvSpPr>
        <p:spPr/>
        <p:txBody>
          <a:bodyPr/>
          <a:lstStyle/>
          <a:p>
            <a:fld id="{4F140EC2-2737-44B8-9325-345AB82F6D51}" type="datetimeFigureOut">
              <a:rPr lang="en-GB" smtClean="0"/>
              <a:t>03/12/2025</a:t>
            </a:fld>
            <a:endParaRPr lang="en-GB"/>
          </a:p>
        </p:txBody>
      </p:sp>
      <p:sp>
        <p:nvSpPr>
          <p:cNvPr id="5" name="Footer Placeholder 4">
            <a:extLst>
              <a:ext uri="{FF2B5EF4-FFF2-40B4-BE49-F238E27FC236}">
                <a16:creationId xmlns:a16="http://schemas.microsoft.com/office/drawing/2014/main" id="{03D29814-7EF5-E1DC-A701-1E13AC3AF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0F0DC-318D-F7E9-6101-37DF3D0DBF12}"/>
              </a:ext>
            </a:extLst>
          </p:cNvPr>
          <p:cNvSpPr>
            <a:spLocks noGrp="1"/>
          </p:cNvSpPr>
          <p:nvPr>
            <p:ph type="sldNum" sz="quarter" idx="12"/>
          </p:nvPr>
        </p:nvSpPr>
        <p:spPr/>
        <p:txBody>
          <a:bodyPr/>
          <a:lstStyle/>
          <a:p>
            <a:fld id="{E134F0DA-3B1A-4C43-A0A2-D61D85358F04}" type="slidenum">
              <a:rPr lang="en-GB" smtClean="0"/>
              <a:t>‹#›</a:t>
            </a:fld>
            <a:endParaRPr lang="en-GB"/>
          </a:p>
        </p:txBody>
      </p:sp>
    </p:spTree>
    <p:extLst>
      <p:ext uri="{BB962C8B-B14F-4D97-AF65-F5344CB8AC3E}">
        <p14:creationId xmlns:p14="http://schemas.microsoft.com/office/powerpoint/2010/main" val="253240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7794-859C-2CEF-9EE0-882274AD88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5F9B17-E74B-D986-7CA0-5F8B1C0506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3C1E1-99DF-429C-634E-704A696D0EDC}"/>
              </a:ext>
            </a:extLst>
          </p:cNvPr>
          <p:cNvSpPr>
            <a:spLocks noGrp="1"/>
          </p:cNvSpPr>
          <p:nvPr>
            <p:ph type="dt" sz="half" idx="10"/>
          </p:nvPr>
        </p:nvSpPr>
        <p:spPr/>
        <p:txBody>
          <a:bodyPr/>
          <a:lstStyle/>
          <a:p>
            <a:fld id="{4F140EC2-2737-44B8-9325-345AB82F6D51}" type="datetimeFigureOut">
              <a:rPr lang="en-GB" smtClean="0"/>
              <a:t>03/12/2025</a:t>
            </a:fld>
            <a:endParaRPr lang="en-GB"/>
          </a:p>
        </p:txBody>
      </p:sp>
      <p:sp>
        <p:nvSpPr>
          <p:cNvPr id="5" name="Footer Placeholder 4">
            <a:extLst>
              <a:ext uri="{FF2B5EF4-FFF2-40B4-BE49-F238E27FC236}">
                <a16:creationId xmlns:a16="http://schemas.microsoft.com/office/drawing/2014/main" id="{ED7C4E6C-1381-363F-6A65-BAE93C4D74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24A5F-25F0-18FC-3B51-213B2FDAA4FF}"/>
              </a:ext>
            </a:extLst>
          </p:cNvPr>
          <p:cNvSpPr>
            <a:spLocks noGrp="1"/>
          </p:cNvSpPr>
          <p:nvPr>
            <p:ph type="sldNum" sz="quarter" idx="12"/>
          </p:nvPr>
        </p:nvSpPr>
        <p:spPr/>
        <p:txBody>
          <a:bodyPr/>
          <a:lstStyle/>
          <a:p>
            <a:fld id="{E134F0DA-3B1A-4C43-A0A2-D61D85358F04}" type="slidenum">
              <a:rPr lang="en-GB" smtClean="0"/>
              <a:t>‹#›</a:t>
            </a:fld>
            <a:endParaRPr lang="en-GB"/>
          </a:p>
        </p:txBody>
      </p:sp>
    </p:spTree>
    <p:extLst>
      <p:ext uri="{BB962C8B-B14F-4D97-AF65-F5344CB8AC3E}">
        <p14:creationId xmlns:p14="http://schemas.microsoft.com/office/powerpoint/2010/main" val="14539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C2FA-09F0-2AC5-A63B-E47CA24808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5B2400-C7CD-280A-6605-C239498B9C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BAEFAC-8B01-95CD-236C-B92D7CA877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F327E9-1F00-F8B0-9FEA-303909442CD9}"/>
              </a:ext>
            </a:extLst>
          </p:cNvPr>
          <p:cNvSpPr>
            <a:spLocks noGrp="1"/>
          </p:cNvSpPr>
          <p:nvPr>
            <p:ph type="dt" sz="half" idx="10"/>
          </p:nvPr>
        </p:nvSpPr>
        <p:spPr/>
        <p:txBody>
          <a:bodyPr/>
          <a:lstStyle/>
          <a:p>
            <a:fld id="{4F140EC2-2737-44B8-9325-345AB82F6D51}" type="datetimeFigureOut">
              <a:rPr lang="en-GB" smtClean="0"/>
              <a:t>03/12/2025</a:t>
            </a:fld>
            <a:endParaRPr lang="en-GB"/>
          </a:p>
        </p:txBody>
      </p:sp>
      <p:sp>
        <p:nvSpPr>
          <p:cNvPr id="6" name="Footer Placeholder 5">
            <a:extLst>
              <a:ext uri="{FF2B5EF4-FFF2-40B4-BE49-F238E27FC236}">
                <a16:creationId xmlns:a16="http://schemas.microsoft.com/office/drawing/2014/main" id="{01AAA54B-B96E-C6D1-8E74-79BEBB77AE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CCB2E4-CDFF-FF56-2530-8D10B67FD37D}"/>
              </a:ext>
            </a:extLst>
          </p:cNvPr>
          <p:cNvSpPr>
            <a:spLocks noGrp="1"/>
          </p:cNvSpPr>
          <p:nvPr>
            <p:ph type="sldNum" sz="quarter" idx="12"/>
          </p:nvPr>
        </p:nvSpPr>
        <p:spPr/>
        <p:txBody>
          <a:bodyPr/>
          <a:lstStyle/>
          <a:p>
            <a:fld id="{E134F0DA-3B1A-4C43-A0A2-D61D85358F04}" type="slidenum">
              <a:rPr lang="en-GB" smtClean="0"/>
              <a:t>‹#›</a:t>
            </a:fld>
            <a:endParaRPr lang="en-GB"/>
          </a:p>
        </p:txBody>
      </p:sp>
    </p:spTree>
    <p:extLst>
      <p:ext uri="{BB962C8B-B14F-4D97-AF65-F5344CB8AC3E}">
        <p14:creationId xmlns:p14="http://schemas.microsoft.com/office/powerpoint/2010/main" val="253928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3251F-27B9-E8E2-52CC-6E018F8BF8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CFDFEC-D27E-E6AA-D1A1-C9DF7D32FE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2DDB23-DA49-6545-CBA8-30A38BC21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2EF7FC-1286-0E4B-7383-9AB1780F3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92C1C-E7F8-FD7A-CB2C-AE4250D5AA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0DB015-C974-12B5-1D31-7EEDF64B2AA1}"/>
              </a:ext>
            </a:extLst>
          </p:cNvPr>
          <p:cNvSpPr>
            <a:spLocks noGrp="1"/>
          </p:cNvSpPr>
          <p:nvPr>
            <p:ph type="dt" sz="half" idx="10"/>
          </p:nvPr>
        </p:nvSpPr>
        <p:spPr/>
        <p:txBody>
          <a:bodyPr/>
          <a:lstStyle/>
          <a:p>
            <a:fld id="{4F140EC2-2737-44B8-9325-345AB82F6D51}" type="datetimeFigureOut">
              <a:rPr lang="en-GB" smtClean="0"/>
              <a:t>03/12/2025</a:t>
            </a:fld>
            <a:endParaRPr lang="en-GB"/>
          </a:p>
        </p:txBody>
      </p:sp>
      <p:sp>
        <p:nvSpPr>
          <p:cNvPr id="8" name="Footer Placeholder 7">
            <a:extLst>
              <a:ext uri="{FF2B5EF4-FFF2-40B4-BE49-F238E27FC236}">
                <a16:creationId xmlns:a16="http://schemas.microsoft.com/office/drawing/2014/main" id="{2E6C2182-6984-7326-4EA1-5D0D23C489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39BC10-A0F8-FEDD-CAC8-725D9653FA1A}"/>
              </a:ext>
            </a:extLst>
          </p:cNvPr>
          <p:cNvSpPr>
            <a:spLocks noGrp="1"/>
          </p:cNvSpPr>
          <p:nvPr>
            <p:ph type="sldNum" sz="quarter" idx="12"/>
          </p:nvPr>
        </p:nvSpPr>
        <p:spPr/>
        <p:txBody>
          <a:bodyPr/>
          <a:lstStyle/>
          <a:p>
            <a:fld id="{E134F0DA-3B1A-4C43-A0A2-D61D85358F04}" type="slidenum">
              <a:rPr lang="en-GB" smtClean="0"/>
              <a:t>‹#›</a:t>
            </a:fld>
            <a:endParaRPr lang="en-GB"/>
          </a:p>
        </p:txBody>
      </p:sp>
    </p:spTree>
    <p:extLst>
      <p:ext uri="{BB962C8B-B14F-4D97-AF65-F5344CB8AC3E}">
        <p14:creationId xmlns:p14="http://schemas.microsoft.com/office/powerpoint/2010/main" val="47890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6AA8-C49A-0FFB-1450-571C72B6F7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B0B09C-04B7-0B76-20EB-4701153B933A}"/>
              </a:ext>
            </a:extLst>
          </p:cNvPr>
          <p:cNvSpPr>
            <a:spLocks noGrp="1"/>
          </p:cNvSpPr>
          <p:nvPr>
            <p:ph type="dt" sz="half" idx="10"/>
          </p:nvPr>
        </p:nvSpPr>
        <p:spPr/>
        <p:txBody>
          <a:bodyPr/>
          <a:lstStyle/>
          <a:p>
            <a:fld id="{4F140EC2-2737-44B8-9325-345AB82F6D51}" type="datetimeFigureOut">
              <a:rPr lang="en-GB" smtClean="0"/>
              <a:t>03/12/2025</a:t>
            </a:fld>
            <a:endParaRPr lang="en-GB"/>
          </a:p>
        </p:txBody>
      </p:sp>
      <p:sp>
        <p:nvSpPr>
          <p:cNvPr id="4" name="Footer Placeholder 3">
            <a:extLst>
              <a:ext uri="{FF2B5EF4-FFF2-40B4-BE49-F238E27FC236}">
                <a16:creationId xmlns:a16="http://schemas.microsoft.com/office/drawing/2014/main" id="{0B32D669-3174-6725-AB48-4173370A99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030598-CB3C-67A3-CA32-B882F2A3E05F}"/>
              </a:ext>
            </a:extLst>
          </p:cNvPr>
          <p:cNvSpPr>
            <a:spLocks noGrp="1"/>
          </p:cNvSpPr>
          <p:nvPr>
            <p:ph type="sldNum" sz="quarter" idx="12"/>
          </p:nvPr>
        </p:nvSpPr>
        <p:spPr/>
        <p:txBody>
          <a:bodyPr/>
          <a:lstStyle/>
          <a:p>
            <a:fld id="{E134F0DA-3B1A-4C43-A0A2-D61D85358F04}" type="slidenum">
              <a:rPr lang="en-GB" smtClean="0"/>
              <a:t>‹#›</a:t>
            </a:fld>
            <a:endParaRPr lang="en-GB"/>
          </a:p>
        </p:txBody>
      </p:sp>
    </p:spTree>
    <p:extLst>
      <p:ext uri="{BB962C8B-B14F-4D97-AF65-F5344CB8AC3E}">
        <p14:creationId xmlns:p14="http://schemas.microsoft.com/office/powerpoint/2010/main" val="67359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4508F-E46D-27DC-992F-5EF4BAD5EFC8}"/>
              </a:ext>
            </a:extLst>
          </p:cNvPr>
          <p:cNvSpPr>
            <a:spLocks noGrp="1"/>
          </p:cNvSpPr>
          <p:nvPr>
            <p:ph type="dt" sz="half" idx="10"/>
          </p:nvPr>
        </p:nvSpPr>
        <p:spPr/>
        <p:txBody>
          <a:bodyPr/>
          <a:lstStyle/>
          <a:p>
            <a:fld id="{4F140EC2-2737-44B8-9325-345AB82F6D51}" type="datetimeFigureOut">
              <a:rPr lang="en-GB" smtClean="0"/>
              <a:t>03/12/2025</a:t>
            </a:fld>
            <a:endParaRPr lang="en-GB"/>
          </a:p>
        </p:txBody>
      </p:sp>
      <p:sp>
        <p:nvSpPr>
          <p:cNvPr id="3" name="Footer Placeholder 2">
            <a:extLst>
              <a:ext uri="{FF2B5EF4-FFF2-40B4-BE49-F238E27FC236}">
                <a16:creationId xmlns:a16="http://schemas.microsoft.com/office/drawing/2014/main" id="{674168F0-5BFF-9488-A003-7A7C5E7AF0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F8C9707-2EE4-5AC2-32EA-1FF5FF441257}"/>
              </a:ext>
            </a:extLst>
          </p:cNvPr>
          <p:cNvSpPr>
            <a:spLocks noGrp="1"/>
          </p:cNvSpPr>
          <p:nvPr>
            <p:ph type="sldNum" sz="quarter" idx="12"/>
          </p:nvPr>
        </p:nvSpPr>
        <p:spPr/>
        <p:txBody>
          <a:bodyPr/>
          <a:lstStyle/>
          <a:p>
            <a:fld id="{E134F0DA-3B1A-4C43-A0A2-D61D85358F04}" type="slidenum">
              <a:rPr lang="en-GB" smtClean="0"/>
              <a:t>‹#›</a:t>
            </a:fld>
            <a:endParaRPr lang="en-GB"/>
          </a:p>
        </p:txBody>
      </p:sp>
    </p:spTree>
    <p:extLst>
      <p:ext uri="{BB962C8B-B14F-4D97-AF65-F5344CB8AC3E}">
        <p14:creationId xmlns:p14="http://schemas.microsoft.com/office/powerpoint/2010/main" val="289779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14F7-0DF0-C714-873E-0E7DD636D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311772-C932-4EA1-8E4A-7FA71B650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DD9A81-7332-AF63-0FE3-0C96EB28A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5AA23-74A0-ACB3-4F3D-8D2DE8C66DAF}"/>
              </a:ext>
            </a:extLst>
          </p:cNvPr>
          <p:cNvSpPr>
            <a:spLocks noGrp="1"/>
          </p:cNvSpPr>
          <p:nvPr>
            <p:ph type="dt" sz="half" idx="10"/>
          </p:nvPr>
        </p:nvSpPr>
        <p:spPr/>
        <p:txBody>
          <a:bodyPr/>
          <a:lstStyle/>
          <a:p>
            <a:fld id="{4F140EC2-2737-44B8-9325-345AB82F6D51}" type="datetimeFigureOut">
              <a:rPr lang="en-GB" smtClean="0"/>
              <a:t>03/12/2025</a:t>
            </a:fld>
            <a:endParaRPr lang="en-GB"/>
          </a:p>
        </p:txBody>
      </p:sp>
      <p:sp>
        <p:nvSpPr>
          <p:cNvPr id="6" name="Footer Placeholder 5">
            <a:extLst>
              <a:ext uri="{FF2B5EF4-FFF2-40B4-BE49-F238E27FC236}">
                <a16:creationId xmlns:a16="http://schemas.microsoft.com/office/drawing/2014/main" id="{4E6D24C5-2B2C-0769-F297-F640B75795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09A7A2-AA95-0C9F-2EC8-E7A5BD3885FF}"/>
              </a:ext>
            </a:extLst>
          </p:cNvPr>
          <p:cNvSpPr>
            <a:spLocks noGrp="1"/>
          </p:cNvSpPr>
          <p:nvPr>
            <p:ph type="sldNum" sz="quarter" idx="12"/>
          </p:nvPr>
        </p:nvSpPr>
        <p:spPr/>
        <p:txBody>
          <a:bodyPr/>
          <a:lstStyle/>
          <a:p>
            <a:fld id="{E134F0DA-3B1A-4C43-A0A2-D61D85358F04}" type="slidenum">
              <a:rPr lang="en-GB" smtClean="0"/>
              <a:t>‹#›</a:t>
            </a:fld>
            <a:endParaRPr lang="en-GB"/>
          </a:p>
        </p:txBody>
      </p:sp>
    </p:spTree>
    <p:extLst>
      <p:ext uri="{BB962C8B-B14F-4D97-AF65-F5344CB8AC3E}">
        <p14:creationId xmlns:p14="http://schemas.microsoft.com/office/powerpoint/2010/main" val="114539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602D-E16E-16AC-5380-BA00383C6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F1F88B-89AC-6641-13B9-CE1323296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435BE9-6C86-DCFA-AC04-20D685254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E39E4-263E-E1AC-E2A6-9236123E47AC}"/>
              </a:ext>
            </a:extLst>
          </p:cNvPr>
          <p:cNvSpPr>
            <a:spLocks noGrp="1"/>
          </p:cNvSpPr>
          <p:nvPr>
            <p:ph type="dt" sz="half" idx="10"/>
          </p:nvPr>
        </p:nvSpPr>
        <p:spPr/>
        <p:txBody>
          <a:bodyPr/>
          <a:lstStyle/>
          <a:p>
            <a:fld id="{4F140EC2-2737-44B8-9325-345AB82F6D51}" type="datetimeFigureOut">
              <a:rPr lang="en-GB" smtClean="0"/>
              <a:t>03/12/2025</a:t>
            </a:fld>
            <a:endParaRPr lang="en-GB"/>
          </a:p>
        </p:txBody>
      </p:sp>
      <p:sp>
        <p:nvSpPr>
          <p:cNvPr id="6" name="Footer Placeholder 5">
            <a:extLst>
              <a:ext uri="{FF2B5EF4-FFF2-40B4-BE49-F238E27FC236}">
                <a16:creationId xmlns:a16="http://schemas.microsoft.com/office/drawing/2014/main" id="{22059E7A-C416-3CB6-FE42-1E54735E61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DFCB9C-5ED2-53FE-9B9A-AA8151AE4768}"/>
              </a:ext>
            </a:extLst>
          </p:cNvPr>
          <p:cNvSpPr>
            <a:spLocks noGrp="1"/>
          </p:cNvSpPr>
          <p:nvPr>
            <p:ph type="sldNum" sz="quarter" idx="12"/>
          </p:nvPr>
        </p:nvSpPr>
        <p:spPr/>
        <p:txBody>
          <a:bodyPr/>
          <a:lstStyle/>
          <a:p>
            <a:fld id="{E134F0DA-3B1A-4C43-A0A2-D61D85358F04}" type="slidenum">
              <a:rPr lang="en-GB" smtClean="0"/>
              <a:t>‹#›</a:t>
            </a:fld>
            <a:endParaRPr lang="en-GB"/>
          </a:p>
        </p:txBody>
      </p:sp>
    </p:spTree>
    <p:extLst>
      <p:ext uri="{BB962C8B-B14F-4D97-AF65-F5344CB8AC3E}">
        <p14:creationId xmlns:p14="http://schemas.microsoft.com/office/powerpoint/2010/main" val="398337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9A5B0C-5BBB-5F82-EB15-C77584ED97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6F38E4-7F49-1E33-4AD8-A9ABEA7EF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728F43-3ABD-1923-ACD6-C3665CE52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140EC2-2737-44B8-9325-345AB82F6D51}" type="datetimeFigureOut">
              <a:rPr lang="en-GB" smtClean="0"/>
              <a:t>03/12/2025</a:t>
            </a:fld>
            <a:endParaRPr lang="en-GB"/>
          </a:p>
        </p:txBody>
      </p:sp>
      <p:sp>
        <p:nvSpPr>
          <p:cNvPr id="5" name="Footer Placeholder 4">
            <a:extLst>
              <a:ext uri="{FF2B5EF4-FFF2-40B4-BE49-F238E27FC236}">
                <a16:creationId xmlns:a16="http://schemas.microsoft.com/office/drawing/2014/main" id="{DB28288D-8F12-F2AB-F63C-3BDFEB844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E08019E-E439-D3ED-DAAB-9F74B59BDE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34F0DA-3B1A-4C43-A0A2-D61D85358F04}" type="slidenum">
              <a:rPr lang="en-GB" smtClean="0"/>
              <a:t>‹#›</a:t>
            </a:fld>
            <a:endParaRPr lang="en-GB"/>
          </a:p>
        </p:txBody>
      </p:sp>
    </p:spTree>
    <p:extLst>
      <p:ext uri="{BB962C8B-B14F-4D97-AF65-F5344CB8AC3E}">
        <p14:creationId xmlns:p14="http://schemas.microsoft.com/office/powerpoint/2010/main" val="1569319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svg"/><Relationship Id="rId21" Type="http://schemas.openxmlformats.org/officeDocument/2006/relationships/image" Target="../media/image23.svg"/><Relationship Id="rId34" Type="http://schemas.openxmlformats.org/officeDocument/2006/relationships/image" Target="../media/image36.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38"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sv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 Id="rId35" Type="http://schemas.openxmlformats.org/officeDocument/2006/relationships/image" Target="../media/image37.svg"/><Relationship Id="rId8" Type="http://schemas.openxmlformats.org/officeDocument/2006/relationships/image" Target="../media/image10.pn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svg"/><Relationship Id="rId21" Type="http://schemas.openxmlformats.org/officeDocument/2006/relationships/image" Target="../media/image23.svg"/><Relationship Id="rId34" Type="http://schemas.openxmlformats.org/officeDocument/2006/relationships/image" Target="../media/image36.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38" Type="http://schemas.openxmlformats.org/officeDocument/2006/relationships/image" Target="../media/image40.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sv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 Id="rId35" Type="http://schemas.openxmlformats.org/officeDocument/2006/relationships/image" Target="../media/image37.svg"/><Relationship Id="rId8" Type="http://schemas.openxmlformats.org/officeDocument/2006/relationships/image" Target="../media/image10.pn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3" Type="http://schemas.openxmlformats.org/officeDocument/2006/relationships/image" Target="../media/image19.svg"/><Relationship Id="rId18" Type="http://schemas.openxmlformats.org/officeDocument/2006/relationships/image" Target="../media/image24.png"/><Relationship Id="rId26" Type="http://schemas.openxmlformats.org/officeDocument/2006/relationships/image" Target="../media/image34.png"/><Relationship Id="rId3" Type="http://schemas.openxmlformats.org/officeDocument/2006/relationships/image" Target="../media/image7.svg"/><Relationship Id="rId21" Type="http://schemas.openxmlformats.org/officeDocument/2006/relationships/image" Target="../media/image31.svg"/><Relationship Id="rId34" Type="http://schemas.openxmlformats.org/officeDocument/2006/relationships/image" Target="../media/image40.png"/><Relationship Id="rId7" Type="http://schemas.openxmlformats.org/officeDocument/2006/relationships/image" Target="../media/image27.sv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image" Target="../media/image33.svg"/><Relationship Id="rId33" Type="http://schemas.openxmlformats.org/officeDocument/2006/relationships/image" Target="../media/image15.svg"/><Relationship Id="rId2" Type="http://schemas.openxmlformats.org/officeDocument/2006/relationships/image" Target="../media/image6.png"/><Relationship Id="rId16" Type="http://schemas.openxmlformats.org/officeDocument/2006/relationships/image" Target="../media/image22.png"/><Relationship Id="rId20" Type="http://schemas.openxmlformats.org/officeDocument/2006/relationships/image" Target="../media/image30.png"/><Relationship Id="rId29" Type="http://schemas.openxmlformats.org/officeDocument/2006/relationships/image" Target="../media/image39.sv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7.svg"/><Relationship Id="rId24" Type="http://schemas.openxmlformats.org/officeDocument/2006/relationships/image" Target="../media/image32.png"/><Relationship Id="rId32" Type="http://schemas.openxmlformats.org/officeDocument/2006/relationships/image" Target="../media/image14.pn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37.svg"/><Relationship Id="rId28" Type="http://schemas.openxmlformats.org/officeDocument/2006/relationships/image" Target="../media/image38.png"/><Relationship Id="rId10" Type="http://schemas.openxmlformats.org/officeDocument/2006/relationships/image" Target="../media/image16.png"/><Relationship Id="rId19" Type="http://schemas.openxmlformats.org/officeDocument/2006/relationships/image" Target="../media/image25.svg"/><Relationship Id="rId31" Type="http://schemas.openxmlformats.org/officeDocument/2006/relationships/image" Target="../media/image29.svg"/><Relationship Id="rId4" Type="http://schemas.openxmlformats.org/officeDocument/2006/relationships/image" Target="../media/image10.png"/><Relationship Id="rId9" Type="http://schemas.openxmlformats.org/officeDocument/2006/relationships/image" Target="../media/image9.svg"/><Relationship Id="rId14" Type="http://schemas.openxmlformats.org/officeDocument/2006/relationships/image" Target="../media/image20.png"/><Relationship Id="rId22" Type="http://schemas.openxmlformats.org/officeDocument/2006/relationships/image" Target="../media/image36.png"/><Relationship Id="rId27" Type="http://schemas.openxmlformats.org/officeDocument/2006/relationships/image" Target="../media/image35.svg"/><Relationship Id="rId30" Type="http://schemas.openxmlformats.org/officeDocument/2006/relationships/image" Target="../media/image28.png"/><Relationship Id="rId35" Type="http://schemas.openxmlformats.org/officeDocument/2006/relationships/image" Target="../media/image41.svg"/><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 name="Rectangle 16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6565FF-28A6-7B44-12E7-4CC61A026757}"/>
              </a:ext>
            </a:extLst>
          </p:cNvPr>
          <p:cNvSpPr>
            <a:spLocks noGrp="1"/>
          </p:cNvSpPr>
          <p:nvPr>
            <p:ph type="ctrTitle"/>
          </p:nvPr>
        </p:nvSpPr>
        <p:spPr>
          <a:xfrm>
            <a:off x="1161713" y="2118676"/>
            <a:ext cx="4036334" cy="2387600"/>
          </a:xfrm>
        </p:spPr>
        <p:txBody>
          <a:bodyPr anchor="t">
            <a:normAutofit/>
          </a:bodyPr>
          <a:lstStyle/>
          <a:p>
            <a:pPr algn="l"/>
            <a:r>
              <a:rPr lang="en-US" sz="4000" dirty="0"/>
              <a:t>Marine Spatial Planning (MSP)</a:t>
            </a:r>
            <a:br>
              <a:rPr lang="en-US" sz="4000" dirty="0"/>
            </a:br>
            <a:r>
              <a:rPr lang="en-US" sz="4000" dirty="0"/>
              <a:t>Role Play</a:t>
            </a:r>
            <a:br>
              <a:rPr lang="en-US" sz="4000" dirty="0"/>
            </a:br>
            <a:r>
              <a:rPr lang="en-US" sz="4000" dirty="0"/>
              <a:t>Unit</a:t>
            </a:r>
            <a:endParaRPr lang="en-GB" sz="4000" dirty="0"/>
          </a:p>
        </p:txBody>
      </p:sp>
      <p:grpSp>
        <p:nvGrpSpPr>
          <p:cNvPr id="165" name="Group 16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66" name="Rectangle 16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ectangle 16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a:extLst>
              <a:ext uri="{FF2B5EF4-FFF2-40B4-BE49-F238E27FC236}">
                <a16:creationId xmlns:a16="http://schemas.microsoft.com/office/drawing/2014/main" id="{B6986195-D5FC-72FD-07EA-432FFC40C6B6}"/>
              </a:ext>
            </a:extLst>
          </p:cNvPr>
          <p:cNvPicPr>
            <a:picLocks noChangeAspect="1"/>
          </p:cNvPicPr>
          <p:nvPr/>
        </p:nvPicPr>
        <p:blipFill>
          <a:blip r:embed="rId2"/>
          <a:stretch>
            <a:fillRect/>
          </a:stretch>
        </p:blipFill>
        <p:spPr>
          <a:xfrm>
            <a:off x="5922492" y="1129863"/>
            <a:ext cx="5536001" cy="4539520"/>
          </a:xfrm>
          <a:prstGeom prst="rect">
            <a:avLst/>
          </a:prstGeom>
        </p:spPr>
      </p:pic>
      <p:pic>
        <p:nvPicPr>
          <p:cNvPr id="4" name="Picture 3">
            <a:extLst>
              <a:ext uri="{FF2B5EF4-FFF2-40B4-BE49-F238E27FC236}">
                <a16:creationId xmlns:a16="http://schemas.microsoft.com/office/drawing/2014/main" id="{D8DC45D8-D777-5B45-02ED-1A136B422E39}"/>
              </a:ext>
            </a:extLst>
          </p:cNvPr>
          <p:cNvPicPr>
            <a:picLocks noChangeAspect="1"/>
          </p:cNvPicPr>
          <p:nvPr/>
        </p:nvPicPr>
        <p:blipFill>
          <a:blip r:embed="rId3"/>
          <a:srcRect l="15882" r="8452"/>
          <a:stretch>
            <a:fillRect/>
          </a:stretch>
        </p:blipFill>
        <p:spPr>
          <a:xfrm>
            <a:off x="4952602" y="941777"/>
            <a:ext cx="6506191" cy="4757981"/>
          </a:xfrm>
          <a:prstGeom prst="rect">
            <a:avLst/>
          </a:prstGeom>
        </p:spPr>
      </p:pic>
    </p:spTree>
    <p:extLst>
      <p:ext uri="{BB962C8B-B14F-4D97-AF65-F5344CB8AC3E}">
        <p14:creationId xmlns:p14="http://schemas.microsoft.com/office/powerpoint/2010/main" val="51989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A8D2B-888A-1B14-6F06-DE4CCE9BB407}"/>
              </a:ext>
            </a:extLst>
          </p:cNvPr>
          <p:cNvSpPr>
            <a:spLocks noGrp="1"/>
          </p:cNvSpPr>
          <p:nvPr>
            <p:ph type="title"/>
          </p:nvPr>
        </p:nvSpPr>
        <p:spPr>
          <a:xfrm>
            <a:off x="761800" y="0"/>
            <a:ext cx="5334197" cy="1153886"/>
          </a:xfrm>
        </p:spPr>
        <p:txBody>
          <a:bodyPr anchor="ctr">
            <a:normAutofit/>
          </a:bodyPr>
          <a:lstStyle/>
          <a:p>
            <a:r>
              <a:rPr lang="en-US" sz="4000" dirty="0"/>
              <a:t>Questions to negotiate</a:t>
            </a:r>
            <a:endParaRPr lang="en-GB" sz="4000" dirty="0"/>
          </a:p>
        </p:txBody>
      </p:sp>
      <p:sp>
        <p:nvSpPr>
          <p:cNvPr id="3" name="Content Placeholder 2">
            <a:extLst>
              <a:ext uri="{FF2B5EF4-FFF2-40B4-BE49-F238E27FC236}">
                <a16:creationId xmlns:a16="http://schemas.microsoft.com/office/drawing/2014/main" id="{77ABF7C9-26D1-D46A-10A1-1862B5FD884A}"/>
              </a:ext>
            </a:extLst>
          </p:cNvPr>
          <p:cNvSpPr>
            <a:spLocks noGrp="1"/>
          </p:cNvSpPr>
          <p:nvPr>
            <p:ph idx="1"/>
          </p:nvPr>
        </p:nvSpPr>
        <p:spPr>
          <a:xfrm>
            <a:off x="761800" y="1164772"/>
            <a:ext cx="5747857" cy="5075308"/>
          </a:xfrm>
        </p:spPr>
        <p:txBody>
          <a:bodyPr anchor="ctr">
            <a:normAutofit/>
          </a:bodyPr>
          <a:lstStyle/>
          <a:p>
            <a:pPr fontAlgn="base"/>
            <a:r>
              <a:rPr lang="en-US" sz="2000" dirty="0"/>
              <a:t>Where should aquaculture go (if at all)? </a:t>
            </a:r>
          </a:p>
          <a:p>
            <a:pPr fontAlgn="base"/>
            <a:r>
              <a:rPr lang="en-US" sz="2000" dirty="0"/>
              <a:t>Should there be a formal conservation/protected zone? Where?</a:t>
            </a:r>
          </a:p>
          <a:p>
            <a:pPr fontAlgn="base"/>
            <a:r>
              <a:rPr lang="en-US" sz="2000" dirty="0"/>
              <a:t>How will fishing grounds be safeguarded, shared, or moved? </a:t>
            </a:r>
          </a:p>
          <a:p>
            <a:pPr fontAlgn="base"/>
            <a:r>
              <a:rPr lang="en-US" sz="2000" dirty="0"/>
              <a:t>What rights or zones should the Indigenous/traditional community group have? </a:t>
            </a:r>
          </a:p>
          <a:p>
            <a:pPr fontAlgn="base"/>
            <a:r>
              <a:rPr lang="en-US" sz="2000" dirty="0"/>
              <a:t>How to ensure tourism access and clean waters? </a:t>
            </a:r>
          </a:p>
          <a:p>
            <a:pPr fontAlgn="base"/>
            <a:r>
              <a:rPr lang="en-US" sz="2000" b="1" dirty="0"/>
              <a:t>What does the final zoning map look like </a:t>
            </a:r>
            <a:r>
              <a:rPr lang="en-US" sz="2000" dirty="0"/>
              <a:t>(5–6 distinct zones)? You can establish exclusive rights zones, shared zones, multiple use zones and </a:t>
            </a:r>
            <a:r>
              <a:rPr lang="en-US" sz="2000" b="1" dirty="0"/>
              <a:t>create rules and limits for uses and users</a:t>
            </a:r>
            <a:r>
              <a:rPr lang="en-US" sz="2000" dirty="0"/>
              <a:t>.   </a:t>
            </a:r>
          </a:p>
          <a:p>
            <a:endParaRPr lang="en-GB" sz="2000" dirty="0"/>
          </a:p>
        </p:txBody>
      </p:sp>
      <p:pic>
        <p:nvPicPr>
          <p:cNvPr id="5" name="Picture 4">
            <a:extLst>
              <a:ext uri="{FF2B5EF4-FFF2-40B4-BE49-F238E27FC236}">
                <a16:creationId xmlns:a16="http://schemas.microsoft.com/office/drawing/2014/main" id="{A5692305-C634-8F50-E728-B4FBA70D8D3A}"/>
              </a:ext>
            </a:extLst>
          </p:cNvPr>
          <p:cNvPicPr>
            <a:picLocks noChangeAspect="1"/>
          </p:cNvPicPr>
          <p:nvPr/>
        </p:nvPicPr>
        <p:blipFill>
          <a:blip r:embed="rId2"/>
          <a:srcRect l="31218" r="24905" b="-445"/>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44943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D380-FE32-6414-6927-A73D86778FEE}"/>
              </a:ext>
            </a:extLst>
          </p:cNvPr>
          <p:cNvSpPr>
            <a:spLocks noGrp="1"/>
          </p:cNvSpPr>
          <p:nvPr>
            <p:ph type="title"/>
          </p:nvPr>
        </p:nvSpPr>
        <p:spPr>
          <a:xfrm>
            <a:off x="838197" y="116958"/>
            <a:ext cx="10515600" cy="755023"/>
          </a:xfrm>
        </p:spPr>
        <p:txBody>
          <a:bodyPr/>
          <a:lstStyle/>
          <a:p>
            <a:r>
              <a:rPr lang="en-US" dirty="0"/>
              <a:t>Game Play </a:t>
            </a:r>
            <a:r>
              <a:rPr lang="en-US" sz="2400" dirty="0"/>
              <a:t>(ca. 90 min) </a:t>
            </a:r>
            <a:endParaRPr lang="en-GB" sz="2400" dirty="0"/>
          </a:p>
        </p:txBody>
      </p:sp>
      <p:graphicFrame>
        <p:nvGraphicFramePr>
          <p:cNvPr id="4" name="Content Placeholder 3">
            <a:extLst>
              <a:ext uri="{FF2B5EF4-FFF2-40B4-BE49-F238E27FC236}">
                <a16:creationId xmlns:a16="http://schemas.microsoft.com/office/drawing/2014/main" id="{6C9F3C14-2F26-3710-2ABF-D557FEB53E40}"/>
              </a:ext>
            </a:extLst>
          </p:cNvPr>
          <p:cNvGraphicFramePr>
            <a:graphicFrameLocks noGrp="1"/>
          </p:cNvGraphicFramePr>
          <p:nvPr>
            <p:ph idx="1"/>
            <p:extLst>
              <p:ext uri="{D42A27DB-BD31-4B8C-83A1-F6EECF244321}">
                <p14:modId xmlns:p14="http://schemas.microsoft.com/office/powerpoint/2010/main" val="2854623666"/>
              </p:ext>
            </p:extLst>
          </p:nvPr>
        </p:nvGraphicFramePr>
        <p:xfrm>
          <a:off x="838197" y="871981"/>
          <a:ext cx="10515597" cy="5222240"/>
        </p:xfrm>
        <a:graphic>
          <a:graphicData uri="http://schemas.openxmlformats.org/drawingml/2006/table">
            <a:tbl>
              <a:tblPr firstRow="1" bandRow="1">
                <a:tableStyleId>{00A15C55-8517-42AA-B614-E9B94910E393}</a:tableStyleId>
              </a:tblPr>
              <a:tblGrid>
                <a:gridCol w="2170814">
                  <a:extLst>
                    <a:ext uri="{9D8B030D-6E8A-4147-A177-3AD203B41FA5}">
                      <a16:colId xmlns:a16="http://schemas.microsoft.com/office/drawing/2014/main" val="1600011971"/>
                    </a:ext>
                  </a:extLst>
                </a:gridCol>
                <a:gridCol w="1350338">
                  <a:extLst>
                    <a:ext uri="{9D8B030D-6E8A-4147-A177-3AD203B41FA5}">
                      <a16:colId xmlns:a16="http://schemas.microsoft.com/office/drawing/2014/main" val="2325880398"/>
                    </a:ext>
                  </a:extLst>
                </a:gridCol>
                <a:gridCol w="6994445">
                  <a:extLst>
                    <a:ext uri="{9D8B030D-6E8A-4147-A177-3AD203B41FA5}">
                      <a16:colId xmlns:a16="http://schemas.microsoft.com/office/drawing/2014/main" val="3247141136"/>
                    </a:ext>
                  </a:extLst>
                </a:gridCol>
              </a:tblGrid>
              <a:tr h="370840">
                <a:tc>
                  <a:txBody>
                    <a:bodyPr/>
                    <a:lstStyle/>
                    <a:p>
                      <a:r>
                        <a:rPr lang="en-US" dirty="0"/>
                        <a:t>Stage</a:t>
                      </a:r>
                      <a:endParaRPr lang="en-GB" dirty="0"/>
                    </a:p>
                  </a:txBody>
                  <a:tcPr/>
                </a:tc>
                <a:tc>
                  <a:txBody>
                    <a:bodyPr/>
                    <a:lstStyle/>
                    <a:p>
                      <a:r>
                        <a:rPr lang="en-US" dirty="0"/>
                        <a:t>Time</a:t>
                      </a:r>
                      <a:endParaRPr lang="en-GB" dirty="0"/>
                    </a:p>
                  </a:txBody>
                  <a:tcPr/>
                </a:tc>
                <a:tc>
                  <a:txBody>
                    <a:bodyPr/>
                    <a:lstStyle/>
                    <a:p>
                      <a:r>
                        <a:rPr lang="en-US" dirty="0"/>
                        <a:t>Activity </a:t>
                      </a:r>
                      <a:endParaRPr lang="en-GB" dirty="0"/>
                    </a:p>
                  </a:txBody>
                  <a:tcPr/>
                </a:tc>
                <a:extLst>
                  <a:ext uri="{0D108BD9-81ED-4DB2-BD59-A6C34878D82A}">
                    <a16:rowId xmlns:a16="http://schemas.microsoft.com/office/drawing/2014/main" val="1335012247"/>
                  </a:ext>
                </a:extLst>
              </a:tr>
              <a:tr h="370840">
                <a:tc>
                  <a:txBody>
                    <a:bodyPr/>
                    <a:lstStyle/>
                    <a:p>
                      <a:r>
                        <a:rPr lang="en-US" b="1" dirty="0"/>
                        <a:t>Preparation</a:t>
                      </a:r>
                      <a:endParaRPr lang="en-GB" b="1" dirty="0"/>
                    </a:p>
                  </a:txBody>
                  <a:tcPr/>
                </a:tc>
                <a:tc>
                  <a:txBody>
                    <a:bodyPr/>
                    <a:lstStyle/>
                    <a:p>
                      <a:r>
                        <a:rPr lang="en-US" dirty="0"/>
                        <a:t>Before the meeting </a:t>
                      </a:r>
                      <a:endParaRPr lang="en-GB" dirty="0"/>
                    </a:p>
                  </a:txBody>
                  <a:tcPr/>
                </a:tc>
                <a:tc>
                  <a:txBody>
                    <a:bodyPr/>
                    <a:lstStyle/>
                    <a:p>
                      <a:r>
                        <a:rPr lang="en-US" dirty="0"/>
                        <a:t>Stakeholders prepare their roles, ideal outcomes, likely opposing stakeholders´ strategies and responses.</a:t>
                      </a:r>
                      <a:endParaRPr lang="en-GB" dirty="0"/>
                    </a:p>
                  </a:txBody>
                  <a:tcPr/>
                </a:tc>
                <a:extLst>
                  <a:ext uri="{0D108BD9-81ED-4DB2-BD59-A6C34878D82A}">
                    <a16:rowId xmlns:a16="http://schemas.microsoft.com/office/drawing/2014/main" val="388652175"/>
                  </a:ext>
                </a:extLst>
              </a:tr>
              <a:tr h="370840">
                <a:tc>
                  <a:txBody>
                    <a:bodyPr/>
                    <a:lstStyle/>
                    <a:p>
                      <a:r>
                        <a:rPr lang="en-US" b="1" dirty="0"/>
                        <a:t>Briefing</a:t>
                      </a:r>
                      <a:endParaRPr lang="en-GB" b="1" dirty="0"/>
                    </a:p>
                  </a:txBody>
                  <a:tcPr/>
                </a:tc>
                <a:tc>
                  <a:txBody>
                    <a:bodyPr/>
                    <a:lstStyle/>
                    <a:p>
                      <a:r>
                        <a:rPr lang="en-US" dirty="0"/>
                        <a:t>5-10 min </a:t>
                      </a:r>
                      <a:endParaRPr lang="en-GB" dirty="0"/>
                    </a:p>
                  </a:txBody>
                  <a:tcPr/>
                </a:tc>
                <a:tc>
                  <a:txBody>
                    <a:bodyPr/>
                    <a:lstStyle/>
                    <a:p>
                      <a:r>
                        <a:rPr lang="en-US" dirty="0"/>
                        <a:t>Planner explains MSP, rules of game, process and non-negotiables around Bounty Bay.</a:t>
                      </a:r>
                      <a:endParaRPr lang="en-GB" dirty="0"/>
                    </a:p>
                  </a:txBody>
                  <a:tcPr/>
                </a:tc>
                <a:extLst>
                  <a:ext uri="{0D108BD9-81ED-4DB2-BD59-A6C34878D82A}">
                    <a16:rowId xmlns:a16="http://schemas.microsoft.com/office/drawing/2014/main" val="3597398400"/>
                  </a:ext>
                </a:extLst>
              </a:tr>
              <a:tr h="370840">
                <a:tc>
                  <a:txBody>
                    <a:bodyPr/>
                    <a:lstStyle/>
                    <a:p>
                      <a:r>
                        <a:rPr lang="en-US" b="1" dirty="0"/>
                        <a:t>Initial Proposals </a:t>
                      </a:r>
                      <a:endParaRPr lang="en-GB" b="1" dirty="0"/>
                    </a:p>
                  </a:txBody>
                  <a:tcPr/>
                </a:tc>
                <a:tc>
                  <a:txBody>
                    <a:bodyPr/>
                    <a:lstStyle/>
                    <a:p>
                      <a:r>
                        <a:rPr lang="en-US" dirty="0"/>
                        <a:t>15 min</a:t>
                      </a:r>
                      <a:endParaRPr lang="en-GB" dirty="0"/>
                    </a:p>
                  </a:txBody>
                  <a:tcPr/>
                </a:tc>
                <a:tc>
                  <a:txBody>
                    <a:bodyPr/>
                    <a:lstStyle/>
                    <a:p>
                      <a:r>
                        <a:rPr lang="en-US" dirty="0"/>
                        <a:t>Stakeholders each mark or state their primary interest zones on map and the conditions they prefer. Planner moderates. </a:t>
                      </a:r>
                      <a:endParaRPr lang="en-GB" dirty="0"/>
                    </a:p>
                  </a:txBody>
                  <a:tcPr/>
                </a:tc>
                <a:extLst>
                  <a:ext uri="{0D108BD9-81ED-4DB2-BD59-A6C34878D82A}">
                    <a16:rowId xmlns:a16="http://schemas.microsoft.com/office/drawing/2014/main" val="15868685"/>
                  </a:ext>
                </a:extLst>
              </a:tr>
              <a:tr h="370840">
                <a:tc>
                  <a:txBody>
                    <a:bodyPr/>
                    <a:lstStyle/>
                    <a:p>
                      <a:r>
                        <a:rPr lang="en-US" b="1" dirty="0"/>
                        <a:t>Optional “Secret Trade Round”</a:t>
                      </a:r>
                      <a:endParaRPr lang="en-GB" b="1" dirty="0"/>
                    </a:p>
                  </a:txBody>
                  <a:tcPr/>
                </a:tc>
                <a:tc>
                  <a:txBody>
                    <a:bodyPr/>
                    <a:lstStyle/>
                    <a:p>
                      <a:r>
                        <a:rPr lang="en-US" dirty="0"/>
                        <a:t>10 min</a:t>
                      </a:r>
                      <a:endParaRPr lang="en-GB" dirty="0"/>
                    </a:p>
                  </a:txBody>
                  <a:tcPr/>
                </a:tc>
                <a:tc>
                  <a:txBody>
                    <a:bodyPr/>
                    <a:lstStyle/>
                    <a:p>
                      <a:r>
                        <a:rPr lang="en-US" dirty="0"/>
                        <a:t>Stakeholders have the option to meet others privately, to discuss common interests and form alliances. Planner observes. </a:t>
                      </a:r>
                      <a:endParaRPr lang="en-GB" dirty="0"/>
                    </a:p>
                  </a:txBody>
                  <a:tcPr/>
                </a:tc>
                <a:extLst>
                  <a:ext uri="{0D108BD9-81ED-4DB2-BD59-A6C34878D82A}">
                    <a16:rowId xmlns:a16="http://schemas.microsoft.com/office/drawing/2014/main" val="4047168252"/>
                  </a:ext>
                </a:extLst>
              </a:tr>
              <a:tr h="370840">
                <a:tc>
                  <a:txBody>
                    <a:bodyPr/>
                    <a:lstStyle/>
                    <a:p>
                      <a:r>
                        <a:rPr lang="en-US" b="1" dirty="0"/>
                        <a:t>Negotiation &amp; Trade-Offs</a:t>
                      </a:r>
                      <a:endParaRPr lang="en-GB" b="1" dirty="0"/>
                    </a:p>
                  </a:txBody>
                  <a:tcPr/>
                </a:tc>
                <a:tc>
                  <a:txBody>
                    <a:bodyPr/>
                    <a:lstStyle/>
                    <a:p>
                      <a:r>
                        <a:rPr lang="en-US" dirty="0"/>
                        <a:t>20 min</a:t>
                      </a:r>
                      <a:endParaRPr lang="en-GB" dirty="0"/>
                    </a:p>
                  </a:txBody>
                  <a:tcPr/>
                </a:tc>
                <a:tc>
                  <a:txBody>
                    <a:bodyPr/>
                    <a:lstStyle/>
                    <a:p>
                      <a:r>
                        <a:rPr lang="en-US" dirty="0"/>
                        <a:t>Stakeholders discuss conflicts, suggest compromises and trade-offs, i.e. shared zones. Planner helps with compromises.</a:t>
                      </a:r>
                      <a:endParaRPr lang="en-GB" dirty="0"/>
                    </a:p>
                  </a:txBody>
                  <a:tcPr/>
                </a:tc>
                <a:extLst>
                  <a:ext uri="{0D108BD9-81ED-4DB2-BD59-A6C34878D82A}">
                    <a16:rowId xmlns:a16="http://schemas.microsoft.com/office/drawing/2014/main" val="1900964723"/>
                  </a:ext>
                </a:extLst>
              </a:tr>
              <a:tr h="370840">
                <a:tc>
                  <a:txBody>
                    <a:bodyPr/>
                    <a:lstStyle/>
                    <a:p>
                      <a:r>
                        <a:rPr lang="en-US" b="1" dirty="0"/>
                        <a:t>Optional Scenario Twist</a:t>
                      </a:r>
                      <a:endParaRPr lang="en-GB" b="1" dirty="0"/>
                    </a:p>
                  </a:txBody>
                  <a:tcPr/>
                </a:tc>
                <a:tc>
                  <a:txBody>
                    <a:bodyPr/>
                    <a:lstStyle/>
                    <a:p>
                      <a:r>
                        <a:rPr lang="en-US" dirty="0"/>
                        <a:t>5 min</a:t>
                      </a:r>
                      <a:endParaRPr lang="en-GB" dirty="0"/>
                    </a:p>
                  </a:txBody>
                  <a:tcPr/>
                </a:tc>
                <a:tc>
                  <a:txBody>
                    <a:bodyPr/>
                    <a:lstStyle/>
                    <a:p>
                      <a:r>
                        <a:rPr lang="en-US" dirty="0"/>
                        <a:t>Planner may introduce a twist scenario that changes the outcome. </a:t>
                      </a:r>
                      <a:endParaRPr lang="en-GB" dirty="0"/>
                    </a:p>
                  </a:txBody>
                  <a:tcPr/>
                </a:tc>
                <a:extLst>
                  <a:ext uri="{0D108BD9-81ED-4DB2-BD59-A6C34878D82A}">
                    <a16:rowId xmlns:a16="http://schemas.microsoft.com/office/drawing/2014/main" val="3560889513"/>
                  </a:ext>
                </a:extLst>
              </a:tr>
              <a:tr h="370840">
                <a:tc>
                  <a:txBody>
                    <a:bodyPr/>
                    <a:lstStyle/>
                    <a:p>
                      <a:r>
                        <a:rPr lang="en-US" b="1" dirty="0"/>
                        <a:t>Consensus Attempt</a:t>
                      </a:r>
                      <a:endParaRPr lang="en-GB" b="1" dirty="0"/>
                    </a:p>
                  </a:txBody>
                  <a:tcPr/>
                </a:tc>
                <a:tc>
                  <a:txBody>
                    <a:bodyPr/>
                    <a:lstStyle/>
                    <a:p>
                      <a:r>
                        <a:rPr lang="en-US" dirty="0"/>
                        <a:t>15 min</a:t>
                      </a:r>
                      <a:endParaRPr lang="en-GB" dirty="0"/>
                    </a:p>
                  </a:txBody>
                  <a:tcPr/>
                </a:tc>
                <a:tc>
                  <a:txBody>
                    <a:bodyPr/>
                    <a:lstStyle/>
                    <a:p>
                      <a:r>
                        <a:rPr lang="en-US" dirty="0"/>
                        <a:t>Group agrees or partially agrees on a final plan with zones and rules. </a:t>
                      </a:r>
                      <a:endParaRPr lang="en-GB" dirty="0"/>
                    </a:p>
                  </a:txBody>
                  <a:tcPr/>
                </a:tc>
                <a:extLst>
                  <a:ext uri="{0D108BD9-81ED-4DB2-BD59-A6C34878D82A}">
                    <a16:rowId xmlns:a16="http://schemas.microsoft.com/office/drawing/2014/main" val="2053427261"/>
                  </a:ext>
                </a:extLst>
              </a:tr>
              <a:tr h="370840">
                <a:tc>
                  <a:txBody>
                    <a:bodyPr/>
                    <a:lstStyle/>
                    <a:p>
                      <a:r>
                        <a:rPr lang="en-US" b="1" dirty="0"/>
                        <a:t>Debrief </a:t>
                      </a:r>
                      <a:endParaRPr lang="en-GB" b="1" dirty="0"/>
                    </a:p>
                  </a:txBody>
                  <a:tcPr/>
                </a:tc>
                <a:tc>
                  <a:txBody>
                    <a:bodyPr/>
                    <a:lstStyle/>
                    <a:p>
                      <a:r>
                        <a:rPr lang="en-US" dirty="0"/>
                        <a:t>15 min</a:t>
                      </a:r>
                      <a:endParaRPr lang="en-GB" dirty="0"/>
                    </a:p>
                  </a:txBody>
                  <a:tcPr/>
                </a:tc>
                <a:tc>
                  <a:txBody>
                    <a:bodyPr/>
                    <a:lstStyle/>
                    <a:p>
                      <a:r>
                        <a:rPr lang="en-US" dirty="0"/>
                        <a:t>Reflection on negotiation, trade-offs and lessons learned. </a:t>
                      </a:r>
                      <a:endParaRPr lang="en-GB" dirty="0"/>
                    </a:p>
                  </a:txBody>
                  <a:tcPr/>
                </a:tc>
                <a:extLst>
                  <a:ext uri="{0D108BD9-81ED-4DB2-BD59-A6C34878D82A}">
                    <a16:rowId xmlns:a16="http://schemas.microsoft.com/office/drawing/2014/main" val="3918454005"/>
                  </a:ext>
                </a:extLst>
              </a:tr>
            </a:tbl>
          </a:graphicData>
        </a:graphic>
      </p:graphicFrame>
    </p:spTree>
    <p:extLst>
      <p:ext uri="{BB962C8B-B14F-4D97-AF65-F5344CB8AC3E}">
        <p14:creationId xmlns:p14="http://schemas.microsoft.com/office/powerpoint/2010/main" val="347911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E64738-8DE2-3016-8BE6-0C132708A822}"/>
            </a:ext>
          </a:extLst>
        </p:cNvPr>
        <p:cNvGrpSpPr/>
        <p:nvPr/>
      </p:nvGrpSpPr>
      <p:grpSpPr>
        <a:xfrm>
          <a:off x="0" y="0"/>
          <a:ext cx="0" cy="0"/>
          <a:chOff x="0" y="0"/>
          <a:chExt cx="0" cy="0"/>
        </a:xfrm>
      </p:grpSpPr>
      <p:pic>
        <p:nvPicPr>
          <p:cNvPr id="5" name="Picture 4" descr="A stack of bank cards">
            <a:extLst>
              <a:ext uri="{FF2B5EF4-FFF2-40B4-BE49-F238E27FC236}">
                <a16:creationId xmlns:a16="http://schemas.microsoft.com/office/drawing/2014/main" id="{A10CEEE3-E3D2-B8DC-EF2F-5396EAA01E1A}"/>
              </a:ext>
            </a:extLst>
          </p:cNvPr>
          <p:cNvPicPr>
            <a:picLocks noChangeAspect="1"/>
          </p:cNvPicPr>
          <p:nvPr/>
        </p:nvPicPr>
        <p:blipFill>
          <a:blip r:embed="rId2">
            <a:alphaModFix/>
          </a:blip>
          <a:srcRect t="5818" b="10227"/>
          <a:stretch>
            <a:fillRect/>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376651-45F7-BF8E-9960-D066F4F10F6D}"/>
              </a:ext>
            </a:extLst>
          </p:cNvPr>
          <p:cNvSpPr>
            <a:spLocks noGrp="1"/>
          </p:cNvSpPr>
          <p:nvPr>
            <p:ph type="ctrTitle"/>
          </p:nvPr>
        </p:nvSpPr>
        <p:spPr>
          <a:xfrm>
            <a:off x="762000" y="1137434"/>
            <a:ext cx="7800660" cy="1520987"/>
          </a:xfrm>
        </p:spPr>
        <p:txBody>
          <a:bodyPr anchor="t">
            <a:normAutofit/>
          </a:bodyPr>
          <a:lstStyle/>
          <a:p>
            <a:pPr algn="l"/>
            <a:r>
              <a:rPr lang="en-US" sz="4000">
                <a:solidFill>
                  <a:srgbClr val="FFFFFF"/>
                </a:solidFill>
              </a:rPr>
              <a:t>Role cards </a:t>
            </a:r>
            <a:endParaRPr lang="en-GB" sz="4000">
              <a:solidFill>
                <a:srgbClr val="FFFFFF"/>
              </a:solidFill>
            </a:endParaRPr>
          </a:p>
        </p:txBody>
      </p:sp>
      <p:sp>
        <p:nvSpPr>
          <p:cNvPr id="11" name="Rectangle 10">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CA274D6-125C-3BAB-FAEC-4B3B688335EE}"/>
              </a:ext>
            </a:extLst>
          </p:cNvPr>
          <p:cNvSpPr>
            <a:spLocks noGrp="1"/>
          </p:cNvSpPr>
          <p:nvPr>
            <p:ph type="subTitle" idx="1"/>
          </p:nvPr>
        </p:nvSpPr>
        <p:spPr>
          <a:xfrm>
            <a:off x="838200" y="4293441"/>
            <a:ext cx="6295332" cy="1588514"/>
          </a:xfrm>
        </p:spPr>
        <p:txBody>
          <a:bodyPr anchor="b">
            <a:normAutofit/>
          </a:bodyPr>
          <a:lstStyle/>
          <a:p>
            <a:pPr algn="l"/>
            <a:r>
              <a:rPr lang="en-US" sz="1800">
                <a:solidFill>
                  <a:srgbClr val="FFFFFF"/>
                </a:solidFill>
              </a:rPr>
              <a:t>6 students </a:t>
            </a:r>
            <a:endParaRPr lang="en-GB" sz="1800">
              <a:solidFill>
                <a:srgbClr val="FFFFFF"/>
              </a:solidFill>
            </a:endParaRPr>
          </a:p>
        </p:txBody>
      </p:sp>
      <p:cxnSp>
        <p:nvCxnSpPr>
          <p:cNvPr id="13" name="Straight Connector 12">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88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CCD480-EDAB-C140-676C-F7AC276A49D7}"/>
              </a:ext>
            </a:extLst>
          </p:cNvPr>
          <p:cNvSpPr>
            <a:spLocks noGrp="1"/>
          </p:cNvSpPr>
          <p:nvPr>
            <p:ph type="title"/>
          </p:nvPr>
        </p:nvSpPr>
        <p:spPr>
          <a:xfrm>
            <a:off x="418225" y="1365448"/>
            <a:ext cx="3201366" cy="3387497"/>
          </a:xfrm>
        </p:spPr>
        <p:txBody>
          <a:bodyPr anchor="b">
            <a:normAutofit/>
          </a:bodyPr>
          <a:lstStyle/>
          <a:p>
            <a:pPr algn="ctr"/>
            <a:r>
              <a:rPr lang="en-US" sz="4000" dirty="0">
                <a:solidFill>
                  <a:srgbClr val="FFFFFF"/>
                </a:solidFill>
              </a:rPr>
              <a:t>Local Authority</a:t>
            </a:r>
            <a:br>
              <a:rPr lang="en-US" sz="4000" dirty="0">
                <a:solidFill>
                  <a:srgbClr val="FFFFFF"/>
                </a:solidFill>
              </a:rPr>
            </a:br>
            <a:r>
              <a:rPr lang="en-US" sz="4000" dirty="0">
                <a:solidFill>
                  <a:srgbClr val="FFFFFF"/>
                </a:solidFill>
              </a:rPr>
              <a:t>&amp; </a:t>
            </a:r>
            <a:br>
              <a:rPr lang="en-US" sz="4000" dirty="0">
                <a:solidFill>
                  <a:srgbClr val="FFFFFF"/>
                </a:solidFill>
              </a:rPr>
            </a:br>
            <a:r>
              <a:rPr lang="en-US" sz="4000" dirty="0">
                <a:solidFill>
                  <a:srgbClr val="FFFFFF"/>
                </a:solidFill>
              </a:rPr>
              <a:t>Marine Planner </a:t>
            </a:r>
            <a:endParaRPr lang="en-GB" sz="4000" dirty="0">
              <a:solidFill>
                <a:srgbClr val="FFFFFF"/>
              </a:solidFill>
            </a:endParaRPr>
          </a:p>
        </p:txBody>
      </p:sp>
      <p:sp>
        <p:nvSpPr>
          <p:cNvPr id="3" name="Content Placeholder 2">
            <a:extLst>
              <a:ext uri="{FF2B5EF4-FFF2-40B4-BE49-F238E27FC236}">
                <a16:creationId xmlns:a16="http://schemas.microsoft.com/office/drawing/2014/main" id="{7F27CD62-3AA9-6406-D3F9-C354AE9A6AEC}"/>
              </a:ext>
            </a:extLst>
          </p:cNvPr>
          <p:cNvSpPr>
            <a:spLocks noGrp="1"/>
          </p:cNvSpPr>
          <p:nvPr>
            <p:ph idx="1"/>
          </p:nvPr>
        </p:nvSpPr>
        <p:spPr>
          <a:xfrm>
            <a:off x="4319198" y="910737"/>
            <a:ext cx="7454577" cy="5546047"/>
          </a:xfrm>
        </p:spPr>
        <p:txBody>
          <a:bodyPr anchor="ctr">
            <a:noAutofit/>
          </a:bodyPr>
          <a:lstStyle/>
          <a:p>
            <a:pPr marL="0" indent="0" fontAlgn="base">
              <a:buNone/>
            </a:pPr>
            <a:r>
              <a:rPr lang="en-US" sz="2000" b="1" dirty="0"/>
              <a:t>Public role and interests</a:t>
            </a:r>
            <a:endParaRPr lang="en-US" sz="2000" dirty="0"/>
          </a:p>
          <a:p>
            <a:pPr fontAlgn="base"/>
            <a:r>
              <a:rPr lang="en-US" sz="2000" dirty="0"/>
              <a:t>Runs the meeting and ensures balanced input. </a:t>
            </a:r>
          </a:p>
          <a:p>
            <a:pPr fontAlgn="base"/>
            <a:r>
              <a:rPr lang="en-US" sz="2000" dirty="0"/>
              <a:t>Must keep the plan realistic and politically defensible. </a:t>
            </a:r>
          </a:p>
          <a:p>
            <a:pPr fontAlgn="base"/>
            <a:r>
              <a:rPr lang="en-US" sz="2000" dirty="0"/>
              <a:t>Balances ecological, cultural, and economic needs. </a:t>
            </a:r>
          </a:p>
          <a:p>
            <a:pPr fontAlgn="base"/>
            <a:r>
              <a:rPr lang="en-US" sz="2000" dirty="0"/>
              <a:t>Can introduce a scenario twist mid-game. </a:t>
            </a:r>
            <a:endParaRPr lang="en-US" sz="2000" b="1" dirty="0"/>
          </a:p>
          <a:p>
            <a:r>
              <a:rPr lang="en-US" sz="2000" dirty="0"/>
              <a:t>Mediates between conflicting interests; neutral but under pressure to deliver consensus. </a:t>
            </a:r>
          </a:p>
          <a:p>
            <a:r>
              <a:rPr lang="en-US" sz="2000" dirty="0"/>
              <a:t>When facts are debated, the planner is the judge – you can make up facts, scenarios and limitations (how much things would cost, how endangered a species is, how feasible ideas would be, etc.) </a:t>
            </a:r>
          </a:p>
          <a:p>
            <a:endParaRPr lang="en-US" sz="1000" dirty="0"/>
          </a:p>
          <a:p>
            <a:pPr marL="0" indent="0" fontAlgn="base">
              <a:buNone/>
            </a:pPr>
            <a:r>
              <a:rPr lang="en-US" sz="2000" b="1" dirty="0"/>
              <a:t>Secret goal – Do not share this but negotiate with this in mind! </a:t>
            </a:r>
            <a:endParaRPr lang="en-US" sz="2000" dirty="0"/>
          </a:p>
          <a:p>
            <a:pPr fontAlgn="base"/>
            <a:r>
              <a:rPr lang="en-US" sz="2000" dirty="0"/>
              <a:t>Ensure the plan produces visible economic activity for investment (for re-election &amp; funding). </a:t>
            </a:r>
          </a:p>
          <a:p>
            <a:pPr fontAlgn="base"/>
            <a:r>
              <a:rPr lang="en-US" sz="2000" dirty="0"/>
              <a:t>Avoid public backlash — no single stakeholder should “lose out  completely.” </a:t>
            </a:r>
          </a:p>
          <a:p>
            <a:endParaRPr lang="en-GB" sz="2000" dirty="0"/>
          </a:p>
        </p:txBody>
      </p:sp>
    </p:spTree>
    <p:extLst>
      <p:ext uri="{BB962C8B-B14F-4D97-AF65-F5344CB8AC3E}">
        <p14:creationId xmlns:p14="http://schemas.microsoft.com/office/powerpoint/2010/main" val="140049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ED66D4-98D3-3DC7-CC51-E154CDD59B3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D49D41-7C7D-EFCD-BFF2-782886A4C8B9}"/>
              </a:ext>
            </a:extLst>
          </p:cNvPr>
          <p:cNvSpPr>
            <a:spLocks noGrp="1"/>
          </p:cNvSpPr>
          <p:nvPr>
            <p:ph type="title"/>
          </p:nvPr>
        </p:nvSpPr>
        <p:spPr>
          <a:xfrm>
            <a:off x="466722" y="586855"/>
            <a:ext cx="3201366" cy="3387497"/>
          </a:xfrm>
        </p:spPr>
        <p:txBody>
          <a:bodyPr anchor="b">
            <a:normAutofit/>
          </a:bodyPr>
          <a:lstStyle/>
          <a:p>
            <a:pPr algn="ctr"/>
            <a:r>
              <a:rPr lang="en-US" sz="4000" dirty="0">
                <a:solidFill>
                  <a:srgbClr val="FFFFFF"/>
                </a:solidFill>
              </a:rPr>
              <a:t>Aquaculture Company</a:t>
            </a:r>
            <a:endParaRPr lang="en-GB" sz="4000" dirty="0">
              <a:solidFill>
                <a:srgbClr val="FFFFFF"/>
              </a:solidFill>
            </a:endParaRPr>
          </a:p>
        </p:txBody>
      </p:sp>
      <p:sp>
        <p:nvSpPr>
          <p:cNvPr id="3" name="Content Placeholder 2">
            <a:extLst>
              <a:ext uri="{FF2B5EF4-FFF2-40B4-BE49-F238E27FC236}">
                <a16:creationId xmlns:a16="http://schemas.microsoft.com/office/drawing/2014/main" id="{BC84F1DA-A9DE-EC4E-F8DA-C6EF845461ED}"/>
              </a:ext>
            </a:extLst>
          </p:cNvPr>
          <p:cNvSpPr>
            <a:spLocks noGrp="1"/>
          </p:cNvSpPr>
          <p:nvPr>
            <p:ph idx="1"/>
          </p:nvPr>
        </p:nvSpPr>
        <p:spPr>
          <a:xfrm>
            <a:off x="4810259" y="649480"/>
            <a:ext cx="6555347" cy="5546047"/>
          </a:xfrm>
        </p:spPr>
        <p:txBody>
          <a:bodyPr anchor="ctr">
            <a:normAutofit/>
          </a:bodyPr>
          <a:lstStyle/>
          <a:p>
            <a:pPr marL="0" indent="0" fontAlgn="base">
              <a:buNone/>
            </a:pPr>
            <a:r>
              <a:rPr lang="en-US" sz="2000" b="1" dirty="0"/>
              <a:t>Public role and interests</a:t>
            </a:r>
            <a:endParaRPr lang="en-US" sz="2000" dirty="0"/>
          </a:p>
          <a:p>
            <a:pPr fontAlgn="base"/>
            <a:r>
              <a:rPr lang="en-US" sz="2000" dirty="0"/>
              <a:t>Seeks to establish nearshore aquaculture sites sustainably, ideally sheltered zone near port </a:t>
            </a:r>
          </a:p>
          <a:p>
            <a:pPr fontAlgn="base"/>
            <a:r>
              <a:rPr lang="en-US" sz="2000" dirty="0"/>
              <a:t>Not near polluted rivers, needs good water and social acceptance. </a:t>
            </a:r>
          </a:p>
          <a:p>
            <a:pPr fontAlgn="base"/>
            <a:r>
              <a:rPr lang="en-GB" sz="2000" dirty="0"/>
              <a:t>Prioritises profitability and growth, but open to compromise if operations can expand.</a:t>
            </a:r>
          </a:p>
          <a:p>
            <a:pPr fontAlgn="base"/>
            <a:endParaRPr lang="en-US" sz="2000" dirty="0"/>
          </a:p>
          <a:p>
            <a:pPr marL="0" indent="0" fontAlgn="base">
              <a:buNone/>
            </a:pPr>
            <a:r>
              <a:rPr lang="en-US" sz="2000" b="1" dirty="0"/>
              <a:t>Secret goal – Do not share this but negotiate with this in mind! </a:t>
            </a:r>
            <a:endParaRPr lang="en-US" sz="2000" dirty="0"/>
          </a:p>
          <a:p>
            <a:pPr fontAlgn="base"/>
            <a:r>
              <a:rPr lang="en-US" sz="2000" dirty="0"/>
              <a:t>Secure exclusive use rights for at least one prime nearshore site (not a shared-use zone). </a:t>
            </a:r>
          </a:p>
          <a:p>
            <a:pPr fontAlgn="base"/>
            <a:r>
              <a:rPr lang="en-US" sz="2000" dirty="0"/>
              <a:t>Keep environmental regulations minimal or voluntary. </a:t>
            </a:r>
          </a:p>
          <a:p>
            <a:endParaRPr lang="en-GB" sz="2000" dirty="0"/>
          </a:p>
        </p:txBody>
      </p:sp>
    </p:spTree>
    <p:extLst>
      <p:ext uri="{BB962C8B-B14F-4D97-AF65-F5344CB8AC3E}">
        <p14:creationId xmlns:p14="http://schemas.microsoft.com/office/powerpoint/2010/main" val="1115579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49AACC-5711-DFD5-987E-E9E419CA000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D6A45-CBE7-BAB6-9119-87A5B4CC8497}"/>
              </a:ext>
            </a:extLst>
          </p:cNvPr>
          <p:cNvSpPr>
            <a:spLocks noGrp="1"/>
          </p:cNvSpPr>
          <p:nvPr>
            <p:ph type="title"/>
          </p:nvPr>
        </p:nvSpPr>
        <p:spPr>
          <a:xfrm>
            <a:off x="466722" y="586855"/>
            <a:ext cx="3201366" cy="3387497"/>
          </a:xfrm>
        </p:spPr>
        <p:txBody>
          <a:bodyPr anchor="b">
            <a:normAutofit/>
          </a:bodyPr>
          <a:lstStyle/>
          <a:p>
            <a:pPr algn="ctr"/>
            <a:r>
              <a:rPr lang="en-US" sz="4000" dirty="0">
                <a:solidFill>
                  <a:srgbClr val="FFFFFF"/>
                </a:solidFill>
              </a:rPr>
              <a:t>Commercial Fisheries Association </a:t>
            </a:r>
            <a:endParaRPr lang="en-GB" sz="4000" dirty="0">
              <a:solidFill>
                <a:srgbClr val="FFFFFF"/>
              </a:solidFill>
            </a:endParaRPr>
          </a:p>
        </p:txBody>
      </p:sp>
      <p:sp>
        <p:nvSpPr>
          <p:cNvPr id="3" name="Content Placeholder 2">
            <a:extLst>
              <a:ext uri="{FF2B5EF4-FFF2-40B4-BE49-F238E27FC236}">
                <a16:creationId xmlns:a16="http://schemas.microsoft.com/office/drawing/2014/main" id="{04F10DC2-1F74-77D3-DFF7-AED5545C675F}"/>
              </a:ext>
            </a:extLst>
          </p:cNvPr>
          <p:cNvSpPr>
            <a:spLocks noGrp="1"/>
          </p:cNvSpPr>
          <p:nvPr>
            <p:ph idx="1"/>
          </p:nvPr>
        </p:nvSpPr>
        <p:spPr>
          <a:xfrm>
            <a:off x="4810259" y="649480"/>
            <a:ext cx="6555347" cy="5546047"/>
          </a:xfrm>
        </p:spPr>
        <p:txBody>
          <a:bodyPr anchor="ctr">
            <a:normAutofit/>
          </a:bodyPr>
          <a:lstStyle/>
          <a:p>
            <a:pPr marL="0" indent="0" fontAlgn="base">
              <a:buNone/>
            </a:pPr>
            <a:r>
              <a:rPr lang="en-US" sz="2000" b="1" dirty="0"/>
              <a:t>Public role and interests</a:t>
            </a:r>
            <a:endParaRPr lang="en-US" sz="2000" dirty="0"/>
          </a:p>
          <a:p>
            <a:pPr fontAlgn="base"/>
            <a:r>
              <a:rPr lang="en-US" sz="2000" dirty="0"/>
              <a:t>Represents fishers who need continued access to key productive grounds. </a:t>
            </a:r>
          </a:p>
          <a:p>
            <a:pPr fontAlgn="base"/>
            <a:r>
              <a:rPr lang="en-US" sz="2000" dirty="0"/>
              <a:t>Opposes spatial restrictions that reduce income or access.</a:t>
            </a:r>
          </a:p>
          <a:p>
            <a:pPr fontAlgn="base"/>
            <a:r>
              <a:rPr lang="en-US" sz="2000" dirty="0"/>
              <a:t>Opposes permanent closures but can accept seasonal limits. </a:t>
            </a:r>
          </a:p>
          <a:p>
            <a:pPr fontAlgn="base"/>
            <a:r>
              <a:rPr lang="en-US" sz="2000" dirty="0"/>
              <a:t>May support conservation if fish stocks improve. </a:t>
            </a:r>
          </a:p>
          <a:p>
            <a:pPr fontAlgn="base"/>
            <a:endParaRPr lang="en-US" sz="2000" dirty="0"/>
          </a:p>
          <a:p>
            <a:pPr marL="0" indent="0" fontAlgn="base">
              <a:buNone/>
            </a:pPr>
            <a:r>
              <a:rPr lang="en-US" sz="2000" b="1" dirty="0"/>
              <a:t>Secret goal – Do not share this but negotiate with this in mind! </a:t>
            </a:r>
            <a:endParaRPr lang="en-US" sz="2000" dirty="0"/>
          </a:p>
          <a:p>
            <a:pPr fontAlgn="base"/>
            <a:r>
              <a:rPr lang="en-US" sz="2000" dirty="0"/>
              <a:t>Prevent any new “no-take” zones in their most productive area. </a:t>
            </a:r>
          </a:p>
          <a:p>
            <a:pPr fontAlgn="base"/>
            <a:r>
              <a:rPr lang="en-US" sz="2000" dirty="0"/>
              <a:t>Get government compensation or infrastructure (i.e. fuel subsidy) if restrictions happen.</a:t>
            </a:r>
          </a:p>
          <a:p>
            <a:endParaRPr lang="en-GB" sz="2000" dirty="0"/>
          </a:p>
        </p:txBody>
      </p:sp>
    </p:spTree>
    <p:extLst>
      <p:ext uri="{BB962C8B-B14F-4D97-AF65-F5344CB8AC3E}">
        <p14:creationId xmlns:p14="http://schemas.microsoft.com/office/powerpoint/2010/main" val="369657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15E9A7-0933-A624-69A3-D95E478DCD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E0C33-0DEB-1356-AAD7-50081A30527B}"/>
              </a:ext>
            </a:extLst>
          </p:cNvPr>
          <p:cNvSpPr>
            <a:spLocks noGrp="1"/>
          </p:cNvSpPr>
          <p:nvPr>
            <p:ph type="title"/>
          </p:nvPr>
        </p:nvSpPr>
        <p:spPr>
          <a:xfrm>
            <a:off x="466722" y="586855"/>
            <a:ext cx="3201366" cy="3387497"/>
          </a:xfrm>
        </p:spPr>
        <p:txBody>
          <a:bodyPr anchor="b">
            <a:normAutofit/>
          </a:bodyPr>
          <a:lstStyle/>
          <a:p>
            <a:pPr algn="ctr"/>
            <a:r>
              <a:rPr lang="en-US" sz="4000" dirty="0">
                <a:solidFill>
                  <a:srgbClr val="FFFFFF"/>
                </a:solidFill>
              </a:rPr>
              <a:t>Tourism Association </a:t>
            </a:r>
            <a:endParaRPr lang="en-GB" sz="4000" dirty="0">
              <a:solidFill>
                <a:srgbClr val="FFFFFF"/>
              </a:solidFill>
            </a:endParaRPr>
          </a:p>
        </p:txBody>
      </p:sp>
      <p:sp>
        <p:nvSpPr>
          <p:cNvPr id="3" name="Content Placeholder 2">
            <a:extLst>
              <a:ext uri="{FF2B5EF4-FFF2-40B4-BE49-F238E27FC236}">
                <a16:creationId xmlns:a16="http://schemas.microsoft.com/office/drawing/2014/main" id="{944A85DA-8DBE-EF09-0BEF-69D233868725}"/>
              </a:ext>
            </a:extLst>
          </p:cNvPr>
          <p:cNvSpPr>
            <a:spLocks noGrp="1"/>
          </p:cNvSpPr>
          <p:nvPr>
            <p:ph idx="1"/>
          </p:nvPr>
        </p:nvSpPr>
        <p:spPr>
          <a:xfrm>
            <a:off x="4810259" y="649480"/>
            <a:ext cx="6555347" cy="5546047"/>
          </a:xfrm>
        </p:spPr>
        <p:txBody>
          <a:bodyPr anchor="ctr">
            <a:normAutofit/>
          </a:bodyPr>
          <a:lstStyle/>
          <a:p>
            <a:pPr marL="0" indent="0" fontAlgn="base">
              <a:buNone/>
            </a:pPr>
            <a:r>
              <a:rPr lang="en-US" sz="2000" b="1" dirty="0"/>
              <a:t>Public role and interests</a:t>
            </a:r>
            <a:endParaRPr lang="en-US" sz="2000" dirty="0"/>
          </a:p>
          <a:p>
            <a:pPr fontAlgn="base"/>
            <a:r>
              <a:rPr lang="en-US" sz="2000" dirty="0"/>
              <a:t>Seeks clean, and visually attractive coastlines and safe waters for visitors and recreation. </a:t>
            </a:r>
          </a:p>
          <a:p>
            <a:pPr fontAlgn="base"/>
            <a:r>
              <a:rPr lang="en-US" sz="2000" dirty="0"/>
              <a:t>Opposes visual/industrial impacts near beaches. </a:t>
            </a:r>
          </a:p>
          <a:p>
            <a:pPr fontAlgn="base"/>
            <a:r>
              <a:rPr lang="en-US" sz="2000" dirty="0"/>
              <a:t>Could promote eco- and cultural tourism partnerships. </a:t>
            </a:r>
          </a:p>
          <a:p>
            <a:pPr fontAlgn="base"/>
            <a:endParaRPr lang="en-US" sz="2000" dirty="0"/>
          </a:p>
          <a:p>
            <a:pPr marL="0" indent="0" fontAlgn="base">
              <a:buNone/>
            </a:pPr>
            <a:r>
              <a:rPr lang="en-US" sz="2000" b="1" dirty="0"/>
              <a:t>Secret goal – Do not share this but negotiate with this in mind! </a:t>
            </a:r>
            <a:endParaRPr lang="en-US" sz="2000" dirty="0"/>
          </a:p>
          <a:p>
            <a:pPr fontAlgn="base"/>
            <a:r>
              <a:rPr lang="en-US" sz="2000" dirty="0"/>
              <a:t>Block any aquaculture visible from main beaches. </a:t>
            </a:r>
          </a:p>
          <a:p>
            <a:pPr fontAlgn="base"/>
            <a:r>
              <a:rPr lang="en-US" sz="2000" dirty="0"/>
              <a:t>Secure an exclusive “eco-tourism” concession in part of the cultural or reef zone. </a:t>
            </a:r>
          </a:p>
          <a:p>
            <a:endParaRPr lang="en-GB" sz="2000" dirty="0"/>
          </a:p>
        </p:txBody>
      </p:sp>
    </p:spTree>
    <p:extLst>
      <p:ext uri="{BB962C8B-B14F-4D97-AF65-F5344CB8AC3E}">
        <p14:creationId xmlns:p14="http://schemas.microsoft.com/office/powerpoint/2010/main" val="3254847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C44AC0-0997-0A52-D68C-4514CB3C1F7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5B62E-9A32-27E8-4109-B1FA1DD6E555}"/>
              </a:ext>
            </a:extLst>
          </p:cNvPr>
          <p:cNvSpPr>
            <a:spLocks noGrp="1"/>
          </p:cNvSpPr>
          <p:nvPr>
            <p:ph type="title"/>
          </p:nvPr>
        </p:nvSpPr>
        <p:spPr>
          <a:xfrm>
            <a:off x="466722" y="586855"/>
            <a:ext cx="3201366" cy="3387497"/>
          </a:xfrm>
        </p:spPr>
        <p:txBody>
          <a:bodyPr anchor="b">
            <a:normAutofit/>
          </a:bodyPr>
          <a:lstStyle/>
          <a:p>
            <a:pPr algn="ctr"/>
            <a:r>
              <a:rPr lang="en-US" sz="4000" dirty="0">
                <a:solidFill>
                  <a:srgbClr val="FFFFFF"/>
                </a:solidFill>
              </a:rPr>
              <a:t>Indigenous/ Traditional Community Leader </a:t>
            </a:r>
            <a:endParaRPr lang="en-GB" sz="4000" dirty="0">
              <a:solidFill>
                <a:srgbClr val="FFFFFF"/>
              </a:solidFill>
            </a:endParaRPr>
          </a:p>
        </p:txBody>
      </p:sp>
      <p:sp>
        <p:nvSpPr>
          <p:cNvPr id="3" name="Content Placeholder 2">
            <a:extLst>
              <a:ext uri="{FF2B5EF4-FFF2-40B4-BE49-F238E27FC236}">
                <a16:creationId xmlns:a16="http://schemas.microsoft.com/office/drawing/2014/main" id="{E4C61AA5-6232-891E-78DB-11A32FAC8C1F}"/>
              </a:ext>
            </a:extLst>
          </p:cNvPr>
          <p:cNvSpPr>
            <a:spLocks noGrp="1"/>
          </p:cNvSpPr>
          <p:nvPr>
            <p:ph idx="1"/>
          </p:nvPr>
        </p:nvSpPr>
        <p:spPr>
          <a:xfrm>
            <a:off x="4810259" y="649480"/>
            <a:ext cx="6555347" cy="5546047"/>
          </a:xfrm>
        </p:spPr>
        <p:txBody>
          <a:bodyPr anchor="ctr">
            <a:normAutofit/>
          </a:bodyPr>
          <a:lstStyle/>
          <a:p>
            <a:pPr marL="0" indent="0" fontAlgn="base">
              <a:buNone/>
            </a:pPr>
            <a:r>
              <a:rPr lang="en-US" sz="2000" b="1" dirty="0"/>
              <a:t>Public role and interests</a:t>
            </a:r>
            <a:endParaRPr lang="en-US" sz="2000" dirty="0"/>
          </a:p>
          <a:p>
            <a:pPr fontAlgn="base"/>
            <a:r>
              <a:rPr lang="en-US" sz="2000" dirty="0"/>
              <a:t>Advocates for cultural and spiritual connections to the coast; values traditional fishing, mangroves, and sacred sites. </a:t>
            </a:r>
          </a:p>
          <a:p>
            <a:pPr fontAlgn="base"/>
            <a:r>
              <a:rPr lang="en-US" sz="2000" dirty="0"/>
              <a:t>Protects traditional fishing grounds, sacred mangroves, and reef areas. </a:t>
            </a:r>
          </a:p>
          <a:p>
            <a:pPr fontAlgn="base"/>
            <a:r>
              <a:rPr lang="en-US" sz="2000" dirty="0"/>
              <a:t>Supports co-management and cultural zones. </a:t>
            </a:r>
          </a:p>
          <a:p>
            <a:pPr fontAlgn="base"/>
            <a:r>
              <a:rPr lang="en-US" sz="2000" dirty="0"/>
              <a:t>May accept development if respectful and beneficial to community. </a:t>
            </a:r>
          </a:p>
          <a:p>
            <a:pPr fontAlgn="base"/>
            <a:endParaRPr lang="en-US" sz="2000" dirty="0"/>
          </a:p>
          <a:p>
            <a:pPr marL="0" indent="0" fontAlgn="base">
              <a:buNone/>
            </a:pPr>
            <a:r>
              <a:rPr lang="en-US" sz="2000" b="1" dirty="0"/>
              <a:t>Secret goal – Do not share this but negotiate with this in mind! </a:t>
            </a:r>
            <a:endParaRPr lang="en-US" sz="2000" dirty="0"/>
          </a:p>
          <a:p>
            <a:pPr fontAlgn="base"/>
            <a:r>
              <a:rPr lang="en-US" sz="2000" dirty="0"/>
              <a:t>Gain formal recognition or written commitment to co-manage a specific area. </a:t>
            </a:r>
          </a:p>
          <a:p>
            <a:pPr fontAlgn="base"/>
            <a:r>
              <a:rPr lang="en-US" sz="2000" dirty="0"/>
              <a:t>Stop any project (aquaculture, tourism, commercial fishing) near sacred mangroves. </a:t>
            </a:r>
          </a:p>
          <a:p>
            <a:endParaRPr lang="en-GB" sz="2000" dirty="0"/>
          </a:p>
        </p:txBody>
      </p:sp>
    </p:spTree>
    <p:extLst>
      <p:ext uri="{BB962C8B-B14F-4D97-AF65-F5344CB8AC3E}">
        <p14:creationId xmlns:p14="http://schemas.microsoft.com/office/powerpoint/2010/main" val="247287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79BEB8-C72A-0680-B59C-EBBFAB16574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36DF0-9C08-03F4-D63A-A46EDB2C41D0}"/>
              </a:ext>
            </a:extLst>
          </p:cNvPr>
          <p:cNvSpPr>
            <a:spLocks noGrp="1"/>
          </p:cNvSpPr>
          <p:nvPr>
            <p:ph type="title"/>
          </p:nvPr>
        </p:nvSpPr>
        <p:spPr>
          <a:xfrm>
            <a:off x="519885" y="1679944"/>
            <a:ext cx="3201366" cy="2028594"/>
          </a:xfrm>
        </p:spPr>
        <p:txBody>
          <a:bodyPr anchor="b">
            <a:normAutofit/>
          </a:bodyPr>
          <a:lstStyle/>
          <a:p>
            <a:pPr algn="ctr"/>
            <a:r>
              <a:rPr lang="en-US" sz="4000" dirty="0">
                <a:solidFill>
                  <a:srgbClr val="FFFFFF"/>
                </a:solidFill>
              </a:rPr>
              <a:t>Environmental NGO </a:t>
            </a:r>
            <a:endParaRPr lang="en-GB" sz="4000" dirty="0">
              <a:solidFill>
                <a:srgbClr val="FFFFFF"/>
              </a:solidFill>
            </a:endParaRPr>
          </a:p>
        </p:txBody>
      </p:sp>
      <p:sp>
        <p:nvSpPr>
          <p:cNvPr id="3" name="Content Placeholder 2">
            <a:extLst>
              <a:ext uri="{FF2B5EF4-FFF2-40B4-BE49-F238E27FC236}">
                <a16:creationId xmlns:a16="http://schemas.microsoft.com/office/drawing/2014/main" id="{FA63A75E-73E5-56A7-FD1B-933457714129}"/>
              </a:ext>
            </a:extLst>
          </p:cNvPr>
          <p:cNvSpPr>
            <a:spLocks noGrp="1"/>
          </p:cNvSpPr>
          <p:nvPr>
            <p:ph idx="1"/>
          </p:nvPr>
        </p:nvSpPr>
        <p:spPr>
          <a:xfrm>
            <a:off x="4810259" y="649480"/>
            <a:ext cx="6555347" cy="5546047"/>
          </a:xfrm>
        </p:spPr>
        <p:txBody>
          <a:bodyPr anchor="ctr">
            <a:normAutofit/>
          </a:bodyPr>
          <a:lstStyle/>
          <a:p>
            <a:pPr marL="0" indent="0" fontAlgn="base">
              <a:buNone/>
            </a:pPr>
            <a:r>
              <a:rPr lang="en-US" sz="2000" b="1" dirty="0"/>
              <a:t>Public role and interests</a:t>
            </a:r>
            <a:endParaRPr lang="en-US" sz="2000" dirty="0"/>
          </a:p>
          <a:p>
            <a:pPr fontAlgn="base"/>
            <a:r>
              <a:rPr lang="en-US" sz="2000" dirty="0"/>
              <a:t>Advocates for biodiversity protection and ecosystem-based MSP. </a:t>
            </a:r>
          </a:p>
          <a:p>
            <a:pPr fontAlgn="base"/>
            <a:r>
              <a:rPr lang="en-US" sz="2000" dirty="0"/>
              <a:t>Supports zoning that safeguards habitats, reefs, mangroves, and traditional fisheries. </a:t>
            </a:r>
          </a:p>
          <a:p>
            <a:pPr fontAlgn="base"/>
            <a:r>
              <a:rPr lang="en-US" sz="2000" dirty="0"/>
              <a:t>Prefers “no-take” zones or low-impact use areas; open to compromise if strong safeguards exist. </a:t>
            </a:r>
          </a:p>
          <a:p>
            <a:pPr fontAlgn="base"/>
            <a:endParaRPr lang="en-US" sz="2000" dirty="0"/>
          </a:p>
          <a:p>
            <a:pPr marL="0" indent="0" fontAlgn="base">
              <a:buNone/>
            </a:pPr>
            <a:r>
              <a:rPr lang="en-US" sz="2000" b="1" dirty="0"/>
              <a:t>Secret goal – Do not share this but negotiate with this in mind! </a:t>
            </a:r>
            <a:endParaRPr lang="en-US" sz="2000" dirty="0"/>
          </a:p>
          <a:p>
            <a:pPr fontAlgn="base"/>
            <a:r>
              <a:rPr lang="en-US" sz="2000" dirty="0"/>
              <a:t>Achieve at least one legally binding no-take/no-activity conservation zone. </a:t>
            </a:r>
          </a:p>
          <a:p>
            <a:pPr fontAlgn="base"/>
            <a:r>
              <a:rPr lang="en-US" sz="2000" dirty="0"/>
              <a:t>Push the planner to include legal environmental limits in aquaculture and fishing zones.  </a:t>
            </a:r>
          </a:p>
        </p:txBody>
      </p:sp>
    </p:spTree>
    <p:extLst>
      <p:ext uri="{BB962C8B-B14F-4D97-AF65-F5344CB8AC3E}">
        <p14:creationId xmlns:p14="http://schemas.microsoft.com/office/powerpoint/2010/main" val="4041622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FE95-0DA8-449D-E11C-7822FADA7B3C}"/>
              </a:ext>
            </a:extLst>
          </p:cNvPr>
          <p:cNvSpPr>
            <a:spLocks noGrp="1"/>
          </p:cNvSpPr>
          <p:nvPr>
            <p:ph type="title"/>
          </p:nvPr>
        </p:nvSpPr>
        <p:spPr/>
        <p:txBody>
          <a:bodyPr/>
          <a:lstStyle/>
          <a:p>
            <a:r>
              <a:rPr lang="en-GB" dirty="0"/>
              <a:t>Preparation Session	</a:t>
            </a:r>
          </a:p>
        </p:txBody>
      </p:sp>
      <p:sp>
        <p:nvSpPr>
          <p:cNvPr id="3" name="Content Placeholder 2">
            <a:extLst>
              <a:ext uri="{FF2B5EF4-FFF2-40B4-BE49-F238E27FC236}">
                <a16:creationId xmlns:a16="http://schemas.microsoft.com/office/drawing/2014/main" id="{FF412B8F-07FC-16D0-0987-C666D1711432}"/>
              </a:ext>
            </a:extLst>
          </p:cNvPr>
          <p:cNvSpPr>
            <a:spLocks noGrp="1"/>
          </p:cNvSpPr>
          <p:nvPr>
            <p:ph idx="1"/>
          </p:nvPr>
        </p:nvSpPr>
        <p:spPr/>
        <p:txBody>
          <a:bodyPr/>
          <a:lstStyle/>
          <a:p>
            <a:r>
              <a:rPr lang="en-GB" dirty="0"/>
              <a:t>Study your stakeholder’s role</a:t>
            </a:r>
          </a:p>
          <a:p>
            <a:r>
              <a:rPr lang="en-GB" dirty="0"/>
              <a:t>Do research and take notes – what would they Want, what would your opponents want, how to respond, consensus suggestions, alliances </a:t>
            </a:r>
          </a:p>
          <a:p>
            <a:r>
              <a:rPr lang="en-GB" dirty="0"/>
              <a:t>What zones and rules for zones would be acceptable/unacceptable to you? Where – any criteria? </a:t>
            </a:r>
          </a:p>
          <a:p>
            <a:r>
              <a:rPr lang="en-GB" dirty="0"/>
              <a:t>Run a practice round on practice map to see what needs tweaking </a:t>
            </a:r>
          </a:p>
        </p:txBody>
      </p:sp>
    </p:spTree>
    <p:extLst>
      <p:ext uri="{BB962C8B-B14F-4D97-AF65-F5344CB8AC3E}">
        <p14:creationId xmlns:p14="http://schemas.microsoft.com/office/powerpoint/2010/main" val="79460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2BAC14-7C18-5496-05C9-B992EDE4B61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21F11-2749-5578-57A5-1A5E4DE85400}"/>
              </a:ext>
            </a:extLst>
          </p:cNvPr>
          <p:cNvSpPr>
            <a:spLocks noGrp="1"/>
          </p:cNvSpPr>
          <p:nvPr>
            <p:ph type="title"/>
          </p:nvPr>
        </p:nvSpPr>
        <p:spPr>
          <a:xfrm>
            <a:off x="838200" y="365125"/>
            <a:ext cx="10515600" cy="1325563"/>
          </a:xfrm>
        </p:spPr>
        <p:txBody>
          <a:bodyPr>
            <a:normAutofit/>
          </a:bodyPr>
          <a:lstStyle/>
          <a:p>
            <a:r>
              <a:rPr lang="en-US" sz="5400"/>
              <a:t>Learning Outcomes </a:t>
            </a:r>
            <a:endParaRPr lang="en-GB" sz="5400"/>
          </a:p>
        </p:txBody>
      </p:sp>
      <p:sp>
        <p:nvSpPr>
          <p:cNvPr id="2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70A60B-F32E-76CE-8752-D8B27B9C61E8}"/>
              </a:ext>
            </a:extLst>
          </p:cNvPr>
          <p:cNvSpPr>
            <a:spLocks noGrp="1"/>
          </p:cNvSpPr>
          <p:nvPr>
            <p:ph idx="1"/>
          </p:nvPr>
        </p:nvSpPr>
        <p:spPr>
          <a:xfrm>
            <a:off x="838200" y="1929384"/>
            <a:ext cx="10515600" cy="4251960"/>
          </a:xfrm>
        </p:spPr>
        <p:txBody>
          <a:bodyPr vert="horz" lIns="91440" tIns="45720" rIns="91440" bIns="45720" rtlCol="0">
            <a:noAutofit/>
          </a:bodyPr>
          <a:lstStyle/>
          <a:p>
            <a:pPr>
              <a:buFont typeface="Arial"/>
              <a:buChar char="•"/>
            </a:pPr>
            <a:r>
              <a:rPr lang="en-US" sz="2000" dirty="0"/>
              <a:t>Demonstrate a critical understanding of the key principles, frameworks, and tools underpinning marine spatial planning (MSP), including the ecosystem approach and social-ecological systems thinking.</a:t>
            </a:r>
          </a:p>
          <a:p>
            <a:pPr>
              <a:buFont typeface="Arial"/>
              <a:buChar char="•"/>
            </a:pPr>
            <a:r>
              <a:rPr lang="en-US" sz="2000" dirty="0" err="1"/>
              <a:t>Analyse</a:t>
            </a:r>
            <a:r>
              <a:rPr lang="en-US" sz="2000" dirty="0"/>
              <a:t> and interpret the interactions, trade-offs, and synergies between ecological, social, cultural, and economic objectives in a multi-use marine environment.</a:t>
            </a:r>
          </a:p>
          <a:p>
            <a:pPr>
              <a:buFont typeface="Arial"/>
              <a:buChar char="•"/>
            </a:pPr>
            <a:r>
              <a:rPr lang="en-US" sz="2000" dirty="0"/>
              <a:t>Apply MSP concepts and processes to design spatial management strategies that address real-world policy objectives and sectoral challenges.</a:t>
            </a:r>
          </a:p>
          <a:p>
            <a:pPr>
              <a:buFont typeface="Arial"/>
              <a:buChar char="•"/>
            </a:pPr>
            <a:r>
              <a:rPr lang="en-US" sz="2000" dirty="0"/>
              <a:t>Negotiate and communicate effectively in a multi-stakeholder context, showing the ability to represent stakeholder interests, identify areas of compromise, and build consensus on shared marine plans.</a:t>
            </a:r>
          </a:p>
          <a:p>
            <a:pPr>
              <a:buFont typeface="Arial"/>
              <a:buChar char="•"/>
            </a:pPr>
            <a:r>
              <a:rPr lang="en-US" sz="2000" dirty="0"/>
              <a:t>Demonstrate professional skills in collaboration, strategic thinking, and adaptive decision-making in response to evolving stakeholder dynamics and policy constraints.</a:t>
            </a:r>
          </a:p>
          <a:p>
            <a:pPr>
              <a:buFont typeface="Arial"/>
              <a:buChar char="•"/>
            </a:pPr>
            <a:r>
              <a:rPr lang="en-US" sz="2000" dirty="0"/>
              <a:t>Critically reflect on the governance, ethical, and power dimensions of marine planning, evaluating how transparency, hidden interests, and participation influence policy outcomes.</a:t>
            </a:r>
            <a:endParaRPr lang="en-GB" sz="2000" dirty="0"/>
          </a:p>
        </p:txBody>
      </p:sp>
    </p:spTree>
    <p:extLst>
      <p:ext uri="{BB962C8B-B14F-4D97-AF65-F5344CB8AC3E}">
        <p14:creationId xmlns:p14="http://schemas.microsoft.com/office/powerpoint/2010/main" val="1749966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BA12-6E00-D6B0-F945-6EBC3D8C6A47}"/>
              </a:ext>
            </a:extLst>
          </p:cNvPr>
          <p:cNvSpPr>
            <a:spLocks noGrp="1"/>
          </p:cNvSpPr>
          <p:nvPr>
            <p:ph type="title"/>
          </p:nvPr>
        </p:nvSpPr>
        <p:spPr/>
        <p:txBody>
          <a:bodyPr/>
          <a:lstStyle/>
          <a:p>
            <a:r>
              <a:rPr lang="en-US"/>
              <a:t>More stakeholders for more roles </a:t>
            </a:r>
            <a:endParaRPr lang="en-GB" dirty="0"/>
          </a:p>
        </p:txBody>
      </p:sp>
      <p:sp>
        <p:nvSpPr>
          <p:cNvPr id="3" name="Content Placeholder 2">
            <a:extLst>
              <a:ext uri="{FF2B5EF4-FFF2-40B4-BE49-F238E27FC236}">
                <a16:creationId xmlns:a16="http://schemas.microsoft.com/office/drawing/2014/main" id="{1658B65F-788F-47C3-036F-7C8729C54E29}"/>
              </a:ext>
            </a:extLst>
          </p:cNvPr>
          <p:cNvSpPr>
            <a:spLocks noGrp="1"/>
          </p:cNvSpPr>
          <p:nvPr>
            <p:ph idx="1"/>
          </p:nvPr>
        </p:nvSpPr>
        <p:spPr/>
        <p:txBody>
          <a:bodyPr>
            <a:normAutofit fontScale="85000" lnSpcReduction="20000"/>
          </a:bodyPr>
          <a:lstStyle/>
          <a:p>
            <a:r>
              <a:rPr lang="en-US" dirty="0"/>
              <a:t>Separate Local Authority and Marine Planner/Facilitator</a:t>
            </a:r>
          </a:p>
          <a:p>
            <a:r>
              <a:rPr lang="en-US" dirty="0"/>
              <a:t>Offshore Wind Developer</a:t>
            </a:r>
          </a:p>
          <a:p>
            <a:r>
              <a:rPr lang="en-US" dirty="0"/>
              <a:t>Community members </a:t>
            </a:r>
          </a:p>
          <a:p>
            <a:r>
              <a:rPr lang="en-US" dirty="0"/>
              <a:t>Science Community </a:t>
            </a:r>
          </a:p>
          <a:p>
            <a:r>
              <a:rPr lang="en-US" dirty="0"/>
              <a:t>Surfers/Divers</a:t>
            </a:r>
          </a:p>
          <a:p>
            <a:r>
              <a:rPr lang="en-US" dirty="0"/>
              <a:t>Shipping company</a:t>
            </a:r>
          </a:p>
          <a:p>
            <a:r>
              <a:rPr lang="en-US" dirty="0"/>
              <a:t>National Government </a:t>
            </a:r>
          </a:p>
          <a:p>
            <a:r>
              <a:rPr lang="en-US" dirty="0"/>
              <a:t>Non-human stakeholders </a:t>
            </a:r>
          </a:p>
          <a:p>
            <a:endParaRPr lang="en-US" dirty="0"/>
          </a:p>
          <a:p>
            <a:r>
              <a:rPr lang="en-US" dirty="0"/>
              <a:t>You can also have groups of students represent sectors and work together to create a strategy before the meeting. </a:t>
            </a:r>
            <a:endParaRPr lang="en-GB" dirty="0"/>
          </a:p>
        </p:txBody>
      </p:sp>
    </p:spTree>
    <p:extLst>
      <p:ext uri="{BB962C8B-B14F-4D97-AF65-F5344CB8AC3E}">
        <p14:creationId xmlns:p14="http://schemas.microsoft.com/office/powerpoint/2010/main" val="2597037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FA988-87A1-5250-FA9B-9773FC584580}"/>
              </a:ext>
            </a:extLst>
          </p:cNvPr>
          <p:cNvSpPr>
            <a:spLocks noGrp="1"/>
          </p:cNvSpPr>
          <p:nvPr>
            <p:ph type="title"/>
          </p:nvPr>
        </p:nvSpPr>
        <p:spPr>
          <a:xfrm>
            <a:off x="761803" y="350196"/>
            <a:ext cx="4646904" cy="1624520"/>
          </a:xfrm>
        </p:spPr>
        <p:txBody>
          <a:bodyPr anchor="ctr">
            <a:normAutofit/>
          </a:bodyPr>
          <a:lstStyle/>
          <a:p>
            <a:r>
              <a:rPr lang="en-US" sz="4000"/>
              <a:t>Variations </a:t>
            </a:r>
            <a:endParaRPr lang="en-GB" sz="4000"/>
          </a:p>
        </p:txBody>
      </p:sp>
      <p:sp>
        <p:nvSpPr>
          <p:cNvPr id="3" name="Content Placeholder 2">
            <a:extLst>
              <a:ext uri="{FF2B5EF4-FFF2-40B4-BE49-F238E27FC236}">
                <a16:creationId xmlns:a16="http://schemas.microsoft.com/office/drawing/2014/main" id="{BD139F9A-A89A-B4B6-D2C1-1BF89187465E}"/>
              </a:ext>
            </a:extLst>
          </p:cNvPr>
          <p:cNvSpPr>
            <a:spLocks noGrp="1"/>
          </p:cNvSpPr>
          <p:nvPr>
            <p:ph idx="1"/>
          </p:nvPr>
        </p:nvSpPr>
        <p:spPr>
          <a:xfrm>
            <a:off x="761802" y="1654630"/>
            <a:ext cx="5062055" cy="4701720"/>
          </a:xfrm>
        </p:spPr>
        <p:txBody>
          <a:bodyPr anchor="ctr">
            <a:normAutofit/>
          </a:bodyPr>
          <a:lstStyle/>
          <a:p>
            <a:pPr fontAlgn="base"/>
            <a:r>
              <a:rPr lang="en-US" sz="2000" b="1" dirty="0"/>
              <a:t>Mid-game twist: </a:t>
            </a:r>
            <a:r>
              <a:rPr lang="en-US" sz="2000" dirty="0"/>
              <a:t>After initial proposals, planner introduces a twist, i.e. new endangered species found, acute storm damage</a:t>
            </a:r>
          </a:p>
          <a:p>
            <a:pPr fontAlgn="base"/>
            <a:r>
              <a:rPr lang="en-US" sz="2000" b="1" dirty="0"/>
              <a:t>Add a “Secret Trade” Round:</a:t>
            </a:r>
            <a:r>
              <a:rPr lang="en-US" sz="2000" dirty="0"/>
              <a:t> after initial proposals, allow 5 minutes for private side meetings &amp; alliances (planner can observe but not intervene). </a:t>
            </a:r>
          </a:p>
          <a:p>
            <a:pPr fontAlgn="base"/>
            <a:r>
              <a:rPr lang="en-US" sz="2000" b="1" dirty="0"/>
              <a:t>Endgame Reveal:</a:t>
            </a:r>
            <a:r>
              <a:rPr lang="en-US" sz="2000" dirty="0"/>
              <a:t> at debrief, each person reveals their secret goal and whether they achieved it — great for discussion about transparency and power. </a:t>
            </a:r>
          </a:p>
          <a:p>
            <a:endParaRPr lang="en-GB" sz="2000" dirty="0"/>
          </a:p>
        </p:txBody>
      </p:sp>
      <p:pic>
        <p:nvPicPr>
          <p:cNvPr id="5" name="Picture 4" descr="Person playing boardgame">
            <a:extLst>
              <a:ext uri="{FF2B5EF4-FFF2-40B4-BE49-F238E27FC236}">
                <a16:creationId xmlns:a16="http://schemas.microsoft.com/office/drawing/2014/main" id="{EF034792-4724-4C91-68D2-9074A883A7A6}"/>
              </a:ext>
            </a:extLst>
          </p:cNvPr>
          <p:cNvPicPr>
            <a:picLocks noChangeAspect="1"/>
          </p:cNvPicPr>
          <p:nvPr/>
        </p:nvPicPr>
        <p:blipFill>
          <a:blip r:embed="rId2"/>
          <a:srcRect l="26025" r="14798"/>
          <a:stretch>
            <a:fillRect/>
          </a:stretch>
        </p:blipFill>
        <p:spPr>
          <a:xfrm>
            <a:off x="6096000" y="1"/>
            <a:ext cx="6102825" cy="6858000"/>
          </a:xfrm>
          <a:prstGeom prst="rect">
            <a:avLst/>
          </a:prstGeom>
        </p:spPr>
      </p:pic>
    </p:spTree>
    <p:extLst>
      <p:ext uri="{BB962C8B-B14F-4D97-AF65-F5344CB8AC3E}">
        <p14:creationId xmlns:p14="http://schemas.microsoft.com/office/powerpoint/2010/main" val="273233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E6C46-B342-2D9C-9205-5DE1D1F6535C}"/>
              </a:ext>
            </a:extLst>
          </p:cNvPr>
          <p:cNvSpPr>
            <a:spLocks noGrp="1"/>
          </p:cNvSpPr>
          <p:nvPr>
            <p:ph type="title"/>
          </p:nvPr>
        </p:nvSpPr>
        <p:spPr>
          <a:xfrm>
            <a:off x="6803409" y="0"/>
            <a:ext cx="4156512" cy="1708244"/>
          </a:xfrm>
        </p:spPr>
        <p:txBody>
          <a:bodyPr anchor="ctr">
            <a:normAutofit/>
          </a:bodyPr>
          <a:lstStyle/>
          <a:p>
            <a:r>
              <a:rPr lang="en-US" sz="4000" dirty="0"/>
              <a:t>Mid-game twist </a:t>
            </a:r>
            <a:endParaRPr lang="en-GB" sz="4000" dirty="0"/>
          </a:p>
        </p:txBody>
      </p:sp>
      <p:pic>
        <p:nvPicPr>
          <p:cNvPr id="5" name="Picture 4" descr="Leafy sea dragon in the water">
            <a:extLst>
              <a:ext uri="{FF2B5EF4-FFF2-40B4-BE49-F238E27FC236}">
                <a16:creationId xmlns:a16="http://schemas.microsoft.com/office/drawing/2014/main" id="{6ECB5E0E-6A10-C384-F74E-8DFA1A05840C}"/>
              </a:ext>
            </a:extLst>
          </p:cNvPr>
          <p:cNvPicPr>
            <a:picLocks noChangeAspect="1"/>
          </p:cNvPicPr>
          <p:nvPr/>
        </p:nvPicPr>
        <p:blipFill>
          <a:blip r:embed="rId2"/>
          <a:srcRect l="25142" r="14635" b="-1"/>
          <a:stretch>
            <a:fillRect/>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FF66D118-5493-01CC-9E49-EA3563959B21}"/>
              </a:ext>
            </a:extLst>
          </p:cNvPr>
          <p:cNvSpPr>
            <a:spLocks noGrp="1"/>
          </p:cNvSpPr>
          <p:nvPr>
            <p:ph idx="1"/>
          </p:nvPr>
        </p:nvSpPr>
        <p:spPr>
          <a:xfrm>
            <a:off x="6803409" y="1360713"/>
            <a:ext cx="4156512" cy="4313309"/>
          </a:xfrm>
        </p:spPr>
        <p:txBody>
          <a:bodyPr anchor="ctr">
            <a:normAutofit/>
          </a:bodyPr>
          <a:lstStyle/>
          <a:p>
            <a:r>
              <a:rPr lang="en-US" sz="2400" dirty="0"/>
              <a:t>Just this week, the endangered Golden Hoofed Seahorse has been newly discovered along the shores of Bounty Bay and in some of the reef areas. </a:t>
            </a:r>
          </a:p>
          <a:p>
            <a:r>
              <a:rPr lang="en-US" sz="2400" dirty="0"/>
              <a:t>Its habitat needs to be protected from human activities.</a:t>
            </a:r>
          </a:p>
          <a:p>
            <a:r>
              <a:rPr lang="en-US" sz="2400" dirty="0"/>
              <a:t>Planner decides where exactly to place these. </a:t>
            </a:r>
            <a:endParaRPr lang="en-GB" sz="2400" dirty="0"/>
          </a:p>
        </p:txBody>
      </p:sp>
    </p:spTree>
    <p:extLst>
      <p:ext uri="{BB962C8B-B14F-4D97-AF65-F5344CB8AC3E}">
        <p14:creationId xmlns:p14="http://schemas.microsoft.com/office/powerpoint/2010/main" val="3187592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0E7873-6A7B-FFC9-7EB3-22CD7F241701}"/>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7109F5-2992-2132-625D-3311BB5A7F28}"/>
              </a:ext>
            </a:extLst>
          </p:cNvPr>
          <p:cNvSpPr>
            <a:spLocks noGrp="1"/>
          </p:cNvSpPr>
          <p:nvPr>
            <p:ph type="title"/>
          </p:nvPr>
        </p:nvSpPr>
        <p:spPr>
          <a:xfrm>
            <a:off x="326573" y="354240"/>
            <a:ext cx="3816095" cy="1938076"/>
          </a:xfrm>
        </p:spPr>
        <p:txBody>
          <a:bodyPr>
            <a:normAutofit/>
          </a:bodyPr>
          <a:lstStyle/>
          <a:p>
            <a:r>
              <a:rPr lang="en-US"/>
              <a:t>Mid-game twist </a:t>
            </a:r>
            <a:endParaRPr lang="en-GB"/>
          </a:p>
        </p:txBody>
      </p:sp>
      <p:sp>
        <p:nvSpPr>
          <p:cNvPr id="3" name="Content Placeholder 2">
            <a:extLst>
              <a:ext uri="{FF2B5EF4-FFF2-40B4-BE49-F238E27FC236}">
                <a16:creationId xmlns:a16="http://schemas.microsoft.com/office/drawing/2014/main" id="{EED778F1-B2CD-9AF9-194D-AD22450A7EE5}"/>
              </a:ext>
            </a:extLst>
          </p:cNvPr>
          <p:cNvSpPr>
            <a:spLocks noGrp="1"/>
          </p:cNvSpPr>
          <p:nvPr>
            <p:ph idx="1"/>
          </p:nvPr>
        </p:nvSpPr>
        <p:spPr>
          <a:xfrm>
            <a:off x="533401" y="1957547"/>
            <a:ext cx="3816096" cy="3694373"/>
          </a:xfrm>
        </p:spPr>
        <p:txBody>
          <a:bodyPr>
            <a:noAutofit/>
          </a:bodyPr>
          <a:lstStyle/>
          <a:p>
            <a:r>
              <a:rPr lang="en-US" sz="2400" dirty="0"/>
              <a:t>There has been a large oil spill from one of the tankers that left Bounty Bay.</a:t>
            </a:r>
          </a:p>
          <a:p>
            <a:r>
              <a:rPr lang="en-US" sz="2400" dirty="0"/>
              <a:t>The oil carpet is stretching across a shipping lane, toward the shore and endangering some of the sensitive habitats.</a:t>
            </a:r>
          </a:p>
          <a:p>
            <a:r>
              <a:rPr lang="en-US" sz="2400" dirty="0"/>
              <a:t>Planner decides where exactly to place this spill. </a:t>
            </a:r>
            <a:endParaRPr lang="en-GB" sz="2400" dirty="0"/>
          </a:p>
        </p:txBody>
      </p:sp>
      <p:pic>
        <p:nvPicPr>
          <p:cNvPr id="1028" name="Picture 4" descr="Oil is washed up on a beach on the south-east coast of Mauritius.">
            <a:extLst>
              <a:ext uri="{FF2B5EF4-FFF2-40B4-BE49-F238E27FC236}">
                <a16:creationId xmlns:a16="http://schemas.microsoft.com/office/drawing/2014/main" id="{AE4D17F4-ECD4-DFA1-0D4C-D78CC591D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11" r="-1" b="13999"/>
          <a:stretch>
            <a:fillRect/>
          </a:stretch>
        </p:blipFill>
        <p:spPr bwMode="auto">
          <a:xfrm>
            <a:off x="5369013" y="3416576"/>
            <a:ext cx="6819939" cy="3457256"/>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Oil drifts over coral reefs from the MV Wakashio, a Japanese-owned carrier ship that ran aground off the south-east coast of Mauritius.">
            <a:extLst>
              <a:ext uri="{FF2B5EF4-FFF2-40B4-BE49-F238E27FC236}">
                <a16:creationId xmlns:a16="http://schemas.microsoft.com/office/drawing/2014/main" id="{A7594DBA-410E-1F70-3399-CD4CA5305F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7" t="2422" r="417" b="29436"/>
          <a:stretch>
            <a:fillRect/>
          </a:stretch>
        </p:blipFill>
        <p:spPr bwMode="auto">
          <a:xfrm>
            <a:off x="3951515" y="0"/>
            <a:ext cx="8240486" cy="3369079"/>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482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406EA-EA88-CC84-5BF0-6BFDCF0446B3}"/>
              </a:ext>
            </a:extLst>
          </p:cNvPr>
          <p:cNvSpPr>
            <a:spLocks noGrp="1"/>
          </p:cNvSpPr>
          <p:nvPr>
            <p:ph type="title"/>
          </p:nvPr>
        </p:nvSpPr>
        <p:spPr>
          <a:xfrm>
            <a:off x="6073860" y="-264383"/>
            <a:ext cx="4977976" cy="1454051"/>
          </a:xfrm>
        </p:spPr>
        <p:txBody>
          <a:bodyPr>
            <a:normAutofit/>
          </a:bodyPr>
          <a:lstStyle/>
          <a:p>
            <a:r>
              <a:rPr lang="en-US" sz="3600" dirty="0">
                <a:solidFill>
                  <a:schemeClr val="tx2"/>
                </a:solidFill>
              </a:rPr>
              <a:t>Debrief prompts</a:t>
            </a:r>
            <a:endParaRPr lang="en-GB" sz="3600" dirty="0">
              <a:solidFill>
                <a:schemeClr val="tx2"/>
              </a:solidFill>
            </a:endParaRPr>
          </a:p>
        </p:txBody>
      </p:sp>
      <p:pic>
        <p:nvPicPr>
          <p:cNvPr id="7" name="Bild 92" descr="Meeting">
            <a:extLst>
              <a:ext uri="{FF2B5EF4-FFF2-40B4-BE49-F238E27FC236}">
                <a16:creationId xmlns:a16="http://schemas.microsoft.com/office/drawing/2014/main" id="{415F3CE6-A0DF-AA1D-D595-5A593BBAB0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48EB221D-2299-078C-7DFA-4605E2745BDD}"/>
              </a:ext>
            </a:extLst>
          </p:cNvPr>
          <p:cNvSpPr>
            <a:spLocks noGrp="1"/>
          </p:cNvSpPr>
          <p:nvPr>
            <p:ph idx="1"/>
          </p:nvPr>
        </p:nvSpPr>
        <p:spPr>
          <a:xfrm>
            <a:off x="6106517" y="794656"/>
            <a:ext cx="4977578" cy="5845627"/>
          </a:xfrm>
        </p:spPr>
        <p:txBody>
          <a:bodyPr anchor="ctr">
            <a:normAutofit/>
          </a:bodyPr>
          <a:lstStyle/>
          <a:p>
            <a:pPr fontAlgn="base"/>
            <a:r>
              <a:rPr lang="en-US" sz="2000" dirty="0">
                <a:solidFill>
                  <a:schemeClr val="tx2"/>
                </a:solidFill>
              </a:rPr>
              <a:t>How did this exercise go for you/your stakeholder?</a:t>
            </a:r>
          </a:p>
          <a:p>
            <a:pPr fontAlgn="base"/>
            <a:r>
              <a:rPr lang="en-US" sz="2000" dirty="0">
                <a:solidFill>
                  <a:schemeClr val="tx2"/>
                </a:solidFill>
              </a:rPr>
              <a:t>What trade-offs were made?</a:t>
            </a:r>
          </a:p>
          <a:p>
            <a:pPr fontAlgn="base"/>
            <a:r>
              <a:rPr lang="en-US" sz="2000" dirty="0">
                <a:solidFill>
                  <a:schemeClr val="tx2"/>
                </a:solidFill>
              </a:rPr>
              <a:t>Which interests are most strongly represented in the final map?</a:t>
            </a:r>
          </a:p>
          <a:p>
            <a:pPr fontAlgn="base"/>
            <a:r>
              <a:rPr lang="en-US" sz="2000" dirty="0">
                <a:solidFill>
                  <a:schemeClr val="tx2"/>
                </a:solidFill>
              </a:rPr>
              <a:t>What was the process like? </a:t>
            </a:r>
          </a:p>
          <a:p>
            <a:pPr fontAlgn="base"/>
            <a:r>
              <a:rPr lang="en-US" sz="2000" dirty="0">
                <a:solidFill>
                  <a:schemeClr val="tx2"/>
                </a:solidFill>
              </a:rPr>
              <a:t>Was the consensus realistic?</a:t>
            </a:r>
          </a:p>
          <a:p>
            <a:pPr marL="0" indent="0" fontAlgn="base">
              <a:buNone/>
            </a:pPr>
            <a:r>
              <a:rPr lang="en-US" sz="2000" dirty="0">
                <a:solidFill>
                  <a:schemeClr val="tx2"/>
                </a:solidFill>
              </a:rPr>
              <a:t>After revealing secret goals: </a:t>
            </a:r>
          </a:p>
          <a:p>
            <a:pPr fontAlgn="base"/>
            <a:r>
              <a:rPr lang="en-US" sz="2000" dirty="0">
                <a:solidFill>
                  <a:schemeClr val="tx2"/>
                </a:solidFill>
              </a:rPr>
              <a:t>How did hidden agendas shape negotiation outcomes? </a:t>
            </a:r>
          </a:p>
          <a:p>
            <a:pPr fontAlgn="base"/>
            <a:r>
              <a:rPr lang="en-US" sz="2000" dirty="0">
                <a:solidFill>
                  <a:schemeClr val="tx2"/>
                </a:solidFill>
              </a:rPr>
              <a:t>Did some players anticipate others’ secrets? </a:t>
            </a:r>
          </a:p>
          <a:p>
            <a:pPr fontAlgn="base"/>
            <a:r>
              <a:rPr lang="en-US" sz="2000" dirty="0">
                <a:solidFill>
                  <a:schemeClr val="tx2"/>
                </a:solidFill>
              </a:rPr>
              <a:t>How does this reflect real-world MSP or policy-making? </a:t>
            </a:r>
            <a:endParaRPr lang="en-GB" sz="2000" dirty="0">
              <a:solidFill>
                <a:schemeClr val="tx2"/>
              </a:solidFill>
            </a:endParaRPr>
          </a:p>
          <a:p>
            <a:pPr fontAlgn="base"/>
            <a:r>
              <a:rPr lang="en-GB" sz="2000" dirty="0">
                <a:solidFill>
                  <a:schemeClr val="tx2"/>
                </a:solidFill>
              </a:rPr>
              <a:t>Any reflections on the process and the outcome? </a:t>
            </a:r>
            <a:endParaRPr lang="en-US" sz="20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51126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3ECB-D55F-9368-6113-4AE330814691}"/>
              </a:ext>
            </a:extLst>
          </p:cNvPr>
          <p:cNvSpPr>
            <a:spLocks noGrp="1"/>
          </p:cNvSpPr>
          <p:nvPr>
            <p:ph type="title"/>
          </p:nvPr>
        </p:nvSpPr>
        <p:spPr/>
        <p:txBody>
          <a:bodyPr/>
          <a:lstStyle/>
          <a:p>
            <a:r>
              <a:rPr lang="en-US" dirty="0"/>
              <a:t>Marking scheme </a:t>
            </a:r>
            <a:endParaRPr lang="en-GB" dirty="0"/>
          </a:p>
        </p:txBody>
      </p:sp>
      <p:graphicFrame>
        <p:nvGraphicFramePr>
          <p:cNvPr id="7" name="Table 6">
            <a:extLst>
              <a:ext uri="{FF2B5EF4-FFF2-40B4-BE49-F238E27FC236}">
                <a16:creationId xmlns:a16="http://schemas.microsoft.com/office/drawing/2014/main" id="{D070E095-C2B5-1475-617B-4D89D1E9F6E9}"/>
              </a:ext>
            </a:extLst>
          </p:cNvPr>
          <p:cNvGraphicFramePr>
            <a:graphicFrameLocks noGrp="1"/>
          </p:cNvGraphicFramePr>
          <p:nvPr>
            <p:extLst>
              <p:ext uri="{D42A27DB-BD31-4B8C-83A1-F6EECF244321}">
                <p14:modId xmlns:p14="http://schemas.microsoft.com/office/powerpoint/2010/main" val="1720879931"/>
              </p:ext>
            </p:extLst>
          </p:nvPr>
        </p:nvGraphicFramePr>
        <p:xfrm>
          <a:off x="1252601" y="1590652"/>
          <a:ext cx="9051124" cy="4801863"/>
        </p:xfrm>
        <a:graphic>
          <a:graphicData uri="http://schemas.openxmlformats.org/drawingml/2006/table">
            <a:tbl>
              <a:tblPr bandRow="1">
                <a:tableStyleId>{B301B821-A1FF-4177-AEE7-76D212191A09}</a:tableStyleId>
              </a:tblPr>
              <a:tblGrid>
                <a:gridCol w="2081758">
                  <a:extLst>
                    <a:ext uri="{9D8B030D-6E8A-4147-A177-3AD203B41FA5}">
                      <a16:colId xmlns:a16="http://schemas.microsoft.com/office/drawing/2014/main" val="2153282096"/>
                    </a:ext>
                  </a:extLst>
                </a:gridCol>
                <a:gridCol w="5581528">
                  <a:extLst>
                    <a:ext uri="{9D8B030D-6E8A-4147-A177-3AD203B41FA5}">
                      <a16:colId xmlns:a16="http://schemas.microsoft.com/office/drawing/2014/main" val="2103895300"/>
                    </a:ext>
                  </a:extLst>
                </a:gridCol>
                <a:gridCol w="1387838">
                  <a:extLst>
                    <a:ext uri="{9D8B030D-6E8A-4147-A177-3AD203B41FA5}">
                      <a16:colId xmlns:a16="http://schemas.microsoft.com/office/drawing/2014/main" val="846545516"/>
                    </a:ext>
                  </a:extLst>
                </a:gridCol>
              </a:tblGrid>
              <a:tr h="673304">
                <a:tc>
                  <a:txBody>
                    <a:bodyPr/>
                    <a:lstStyle/>
                    <a:p>
                      <a:pPr rtl="0" fontAlgn="base">
                        <a:lnSpc>
                          <a:spcPts val="1350"/>
                        </a:lnSpc>
                        <a:buNone/>
                      </a:pPr>
                      <a:r>
                        <a:rPr lang="en-GB" sz="1600" b="1" dirty="0">
                          <a:effectLst/>
                        </a:rPr>
                        <a:t>Criteria </a:t>
                      </a:r>
                    </a:p>
                  </a:txBody>
                  <a:tcPr marL="66675" marR="66675"/>
                </a:tc>
                <a:tc>
                  <a:txBody>
                    <a:bodyPr/>
                    <a:lstStyle/>
                    <a:p>
                      <a:pPr rtl="0" fontAlgn="base">
                        <a:lnSpc>
                          <a:spcPts val="1350"/>
                        </a:lnSpc>
                        <a:buNone/>
                      </a:pPr>
                      <a:r>
                        <a:rPr lang="en-GB" sz="1600" b="1" dirty="0">
                          <a:effectLst/>
                        </a:rPr>
                        <a:t>Description </a:t>
                      </a:r>
                    </a:p>
                  </a:txBody>
                  <a:tcPr marL="66675" marR="66675"/>
                </a:tc>
                <a:tc>
                  <a:txBody>
                    <a:bodyPr/>
                    <a:lstStyle/>
                    <a:p>
                      <a:pPr algn="ctr" rtl="0" fontAlgn="base">
                        <a:lnSpc>
                          <a:spcPts val="1350"/>
                        </a:lnSpc>
                        <a:buNone/>
                      </a:pPr>
                      <a:r>
                        <a:rPr lang="en-GB" sz="1600" b="1" dirty="0">
                          <a:effectLst/>
                        </a:rPr>
                        <a:t>Points total: 30 </a:t>
                      </a:r>
                    </a:p>
                  </a:txBody>
                  <a:tcPr marL="66675" marR="66675"/>
                </a:tc>
                <a:extLst>
                  <a:ext uri="{0D108BD9-81ED-4DB2-BD59-A6C34878D82A}">
                    <a16:rowId xmlns:a16="http://schemas.microsoft.com/office/drawing/2014/main" val="4072245018"/>
                  </a:ext>
                </a:extLst>
              </a:tr>
              <a:tr h="946834">
                <a:tc>
                  <a:txBody>
                    <a:bodyPr/>
                    <a:lstStyle/>
                    <a:p>
                      <a:pPr rtl="0" fontAlgn="base">
                        <a:lnSpc>
                          <a:spcPts val="1350"/>
                        </a:lnSpc>
                        <a:buNone/>
                      </a:pPr>
                      <a:r>
                        <a:rPr lang="en-GB" sz="1600" dirty="0">
                          <a:effectLst/>
                        </a:rPr>
                        <a:t>Application of MSP Concepts &amp; Context </a:t>
                      </a:r>
                    </a:p>
                  </a:txBody>
                  <a:tcPr marL="66675" marR="66675"/>
                </a:tc>
                <a:tc>
                  <a:txBody>
                    <a:bodyPr/>
                    <a:lstStyle/>
                    <a:p>
                      <a:pPr rtl="0" fontAlgn="base">
                        <a:lnSpc>
                          <a:spcPts val="1350"/>
                        </a:lnSpc>
                        <a:buNone/>
                      </a:pPr>
                      <a:r>
                        <a:rPr lang="en-GB" sz="1600" dirty="0">
                          <a:effectLst/>
                        </a:rPr>
                        <a:t>Demonstrates understanding of key MSP principles (ecosystem approach, social-ecological systems) and process. Can apply these to spatial decisions. </a:t>
                      </a:r>
                    </a:p>
                  </a:txBody>
                  <a:tcPr marL="66675" marR="66675"/>
                </a:tc>
                <a:tc>
                  <a:txBody>
                    <a:bodyPr/>
                    <a:lstStyle/>
                    <a:p>
                      <a:pPr algn="ctr" rtl="0" fontAlgn="base">
                        <a:lnSpc>
                          <a:spcPts val="1350"/>
                        </a:lnSpc>
                        <a:buNone/>
                      </a:pPr>
                      <a:r>
                        <a:rPr lang="en-GB" sz="1600" dirty="0">
                          <a:effectLst/>
                        </a:rPr>
                        <a:t>10</a:t>
                      </a:r>
                    </a:p>
                  </a:txBody>
                  <a:tcPr marL="66675" marR="66675"/>
                </a:tc>
                <a:extLst>
                  <a:ext uri="{0D108BD9-81ED-4DB2-BD59-A6C34878D82A}">
                    <a16:rowId xmlns:a16="http://schemas.microsoft.com/office/drawing/2014/main" val="3505840493"/>
                  </a:ext>
                </a:extLst>
              </a:tr>
              <a:tr h="1220363">
                <a:tc>
                  <a:txBody>
                    <a:bodyPr/>
                    <a:lstStyle/>
                    <a:p>
                      <a:pPr rtl="0" fontAlgn="base">
                        <a:lnSpc>
                          <a:spcPts val="1350"/>
                        </a:lnSpc>
                        <a:buNone/>
                      </a:pPr>
                      <a:r>
                        <a:rPr lang="en-GB" sz="1600" dirty="0">
                          <a:effectLst/>
                        </a:rPr>
                        <a:t>Stakeholder Understanding &amp; Strategic Preparation </a:t>
                      </a:r>
                    </a:p>
                  </a:txBody>
                  <a:tcPr marL="66675" marR="66675"/>
                </a:tc>
                <a:tc>
                  <a:txBody>
                    <a:bodyPr/>
                    <a:lstStyle/>
                    <a:p>
                      <a:pPr rtl="0" fontAlgn="base">
                        <a:lnSpc>
                          <a:spcPts val="1350"/>
                        </a:lnSpc>
                        <a:buNone/>
                      </a:pPr>
                      <a:r>
                        <a:rPr lang="en-GB" sz="1600" dirty="0">
                          <a:effectLst/>
                        </a:rPr>
                        <a:t>Shows solid understanding of own sector’s interests, constraints, and interdependencies with others. Prepares effectively, anticipates others’ needs and develops realistic trade-offs and strategies.  </a:t>
                      </a:r>
                    </a:p>
                  </a:txBody>
                  <a:tcPr marL="66675" marR="66675"/>
                </a:tc>
                <a:tc>
                  <a:txBody>
                    <a:bodyPr/>
                    <a:lstStyle/>
                    <a:p>
                      <a:pPr algn="ctr" rtl="0" fontAlgn="base">
                        <a:lnSpc>
                          <a:spcPts val="1350"/>
                        </a:lnSpc>
                        <a:buNone/>
                      </a:pPr>
                      <a:r>
                        <a:rPr lang="en-GB" sz="1600" dirty="0">
                          <a:effectLst/>
                        </a:rPr>
                        <a:t>10 </a:t>
                      </a:r>
                    </a:p>
                  </a:txBody>
                  <a:tcPr marL="66675" marR="66675"/>
                </a:tc>
                <a:extLst>
                  <a:ext uri="{0D108BD9-81ED-4DB2-BD59-A6C34878D82A}">
                    <a16:rowId xmlns:a16="http://schemas.microsoft.com/office/drawing/2014/main" val="668096101"/>
                  </a:ext>
                </a:extLst>
              </a:tr>
              <a:tr h="1961362">
                <a:tc>
                  <a:txBody>
                    <a:bodyPr/>
                    <a:lstStyle/>
                    <a:p>
                      <a:pPr rtl="0" fontAlgn="base">
                        <a:lnSpc>
                          <a:spcPts val="1350"/>
                        </a:lnSpc>
                        <a:buNone/>
                      </a:pPr>
                      <a:r>
                        <a:rPr lang="en-GB" sz="1600" dirty="0">
                          <a:effectLst/>
                        </a:rPr>
                        <a:t>Negotiation,  Collaboration  &amp; Communication, Reflection</a:t>
                      </a:r>
                    </a:p>
                  </a:txBody>
                  <a:tcPr marL="66675" marR="66675"/>
                </a:tc>
                <a:tc>
                  <a:txBody>
                    <a:bodyPr/>
                    <a:lstStyle/>
                    <a:p>
                      <a:pPr rtl="0" fontAlgn="base">
                        <a:lnSpc>
                          <a:spcPts val="1350"/>
                        </a:lnSpc>
                        <a:buNone/>
                      </a:pPr>
                      <a:r>
                        <a:rPr lang="en-GB" sz="1600" dirty="0">
                          <a:effectLst/>
                        </a:rPr>
                        <a:t>Actively participates in discussion, protects own interests while showing flexibility. Identifies conflicts and synergies. Works constructively with others to balance economic, social, ecological priorities. Proposes feasible, creative solutions. Adapts to new information and changing scenarios.  </a:t>
                      </a:r>
                    </a:p>
                    <a:p>
                      <a:pPr rtl="0" fontAlgn="base">
                        <a:lnSpc>
                          <a:spcPts val="1350"/>
                        </a:lnSpc>
                        <a:buNone/>
                      </a:pPr>
                      <a:r>
                        <a:rPr lang="en-GB" sz="1600" b="0" i="0" u="none" strike="noStrike" noProof="0" dirty="0">
                          <a:solidFill>
                            <a:srgbClr val="000000"/>
                          </a:solidFill>
                          <a:effectLst/>
                          <a:latin typeface="Aptos"/>
                        </a:rPr>
                        <a:t>Communicates persuasively and respectfully, presenting arguments and compromises clearly.</a:t>
                      </a:r>
                    </a:p>
                    <a:p>
                      <a:pPr rtl="0" fontAlgn="base">
                        <a:lnSpc>
                          <a:spcPts val="1350"/>
                        </a:lnSpc>
                        <a:buNone/>
                      </a:pPr>
                      <a:r>
                        <a:rPr lang="en-GB" sz="1600" b="0" i="0" u="none" strike="noStrike" noProof="0" dirty="0">
                          <a:solidFill>
                            <a:srgbClr val="000000"/>
                          </a:solidFill>
                          <a:effectLst/>
                          <a:latin typeface="Aptos"/>
                        </a:rPr>
                        <a:t>Reflects thoughtfully about the process, both individually and as a group process.</a:t>
                      </a:r>
                      <a:endParaRPr lang="en-GB" sz="1600" dirty="0">
                        <a:effectLst/>
                      </a:endParaRPr>
                    </a:p>
                  </a:txBody>
                  <a:tcPr marL="66675" marR="66675"/>
                </a:tc>
                <a:tc>
                  <a:txBody>
                    <a:bodyPr/>
                    <a:lstStyle/>
                    <a:p>
                      <a:pPr algn="ctr" rtl="0" fontAlgn="base">
                        <a:lnSpc>
                          <a:spcPts val="1350"/>
                        </a:lnSpc>
                        <a:buNone/>
                      </a:pPr>
                      <a:r>
                        <a:rPr lang="en-GB" sz="1600" dirty="0">
                          <a:effectLst/>
                        </a:rPr>
                        <a:t>10</a:t>
                      </a:r>
                    </a:p>
                  </a:txBody>
                  <a:tcPr marL="66675" marR="66675"/>
                </a:tc>
                <a:extLst>
                  <a:ext uri="{0D108BD9-81ED-4DB2-BD59-A6C34878D82A}">
                    <a16:rowId xmlns:a16="http://schemas.microsoft.com/office/drawing/2014/main" val="970399152"/>
                  </a:ext>
                </a:extLst>
              </a:tr>
            </a:tbl>
          </a:graphicData>
        </a:graphic>
      </p:graphicFrame>
    </p:spTree>
    <p:extLst>
      <p:ext uri="{BB962C8B-B14F-4D97-AF65-F5344CB8AC3E}">
        <p14:creationId xmlns:p14="http://schemas.microsoft.com/office/powerpoint/2010/main" val="317248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C8A1B5-A5CC-A904-44A3-8F311ABBDB61}"/>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11DA42B-0349-27A5-688C-F066B397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0811B7F7-38F6-CB0F-CD32-DF562DA1B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0E13A1BF-7B52-9F2A-326C-D397860D6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691D35-6494-19CE-F5CB-DCF0176290B1}"/>
              </a:ext>
            </a:extLst>
          </p:cNvPr>
          <p:cNvSpPr>
            <a:spLocks noGrp="1"/>
          </p:cNvSpPr>
          <p:nvPr>
            <p:ph type="title"/>
          </p:nvPr>
        </p:nvSpPr>
        <p:spPr>
          <a:xfrm>
            <a:off x="838200" y="253397"/>
            <a:ext cx="10515600" cy="1273233"/>
          </a:xfrm>
        </p:spPr>
        <p:txBody>
          <a:bodyPr>
            <a:normAutofit/>
          </a:bodyPr>
          <a:lstStyle/>
          <a:p>
            <a:r>
              <a:rPr lang="en-US" sz="4000" dirty="0"/>
              <a:t>Materials</a:t>
            </a:r>
            <a:endParaRPr lang="en-GB" sz="4000" dirty="0"/>
          </a:p>
        </p:txBody>
      </p:sp>
      <p:sp>
        <p:nvSpPr>
          <p:cNvPr id="21" name="Rectangle 20">
            <a:extLst>
              <a:ext uri="{FF2B5EF4-FFF2-40B4-BE49-F238E27FC236}">
                <a16:creationId xmlns:a16="http://schemas.microsoft.com/office/drawing/2014/main" id="{3179937E-F994-F030-F78E-CFE506F86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BF38DEE-3DD0-07BF-4355-264875BD8882}"/>
              </a:ext>
            </a:extLst>
          </p:cNvPr>
          <p:cNvSpPr>
            <a:spLocks noGrp="1"/>
          </p:cNvSpPr>
          <p:nvPr>
            <p:ph idx="1"/>
          </p:nvPr>
        </p:nvSpPr>
        <p:spPr>
          <a:xfrm>
            <a:off x="836676" y="1543947"/>
            <a:ext cx="10515600" cy="4693585"/>
          </a:xfrm>
        </p:spPr>
        <p:txBody>
          <a:bodyPr vert="horz" lIns="91440" tIns="45720" rIns="91440" bIns="45720" rtlCol="0" anchor="t">
            <a:noAutofit/>
          </a:bodyPr>
          <a:lstStyle/>
          <a:p>
            <a:pPr>
              <a:buFont typeface="Arial"/>
              <a:buChar char="•"/>
            </a:pPr>
            <a:r>
              <a:rPr lang="en-GB" sz="1800" dirty="0">
                <a:ea typeface="+mn-lt"/>
                <a:cs typeface="+mn-lt"/>
              </a:rPr>
              <a:t>This unit guide contains the set-up of the role playing game, the role cards for the stakeholders, the base map and legend, the game rules and instructions for students, order of events as well as mid-game twist scenarios, prompts for debrief questions and a marking scheme based on the learning criteria.  </a:t>
            </a:r>
            <a:r>
              <a:rPr lang="en-US" sz="1800" dirty="0">
                <a:ea typeface="+mn-lt"/>
                <a:cs typeface="+mn-lt"/>
              </a:rPr>
              <a:t> </a:t>
            </a:r>
          </a:p>
          <a:p>
            <a:pPr>
              <a:buFont typeface="Arial"/>
              <a:buChar char="•"/>
            </a:pPr>
            <a:r>
              <a:rPr lang="en-US" sz="1800" dirty="0">
                <a:ea typeface="+mn-lt"/>
                <a:cs typeface="+mn-lt"/>
              </a:rPr>
              <a:t>You will need one preparation session (assuming students have learned about MSP concepts) where you will explain the role play to the students and distribute roles (you could also do that ad-hoc). At this point, do not share the exact map with them. You can take them through part of this presentation to show them the rules and give a brief glimpse at the map, but do not let them keep the map yet. </a:t>
            </a:r>
          </a:p>
          <a:p>
            <a:pPr>
              <a:buFont typeface="Arial"/>
              <a:buChar char="•"/>
            </a:pPr>
            <a:r>
              <a:rPr lang="en-US" sz="1800" dirty="0">
                <a:ea typeface="+mn-lt"/>
                <a:cs typeface="+mn-lt"/>
              </a:rPr>
              <a:t>Students should then have time to prepare their roles and strategies before the role play starts. </a:t>
            </a:r>
          </a:p>
          <a:p>
            <a:pPr>
              <a:buFont typeface="Arial"/>
              <a:buChar char="•"/>
            </a:pPr>
            <a:r>
              <a:rPr lang="en-US" sz="1800" dirty="0">
                <a:ea typeface="+mn-lt"/>
                <a:cs typeface="+mn-lt"/>
              </a:rPr>
              <a:t>On the day of the role playing game session (ca. 90 min), you will share the map with them and the negotiations will begin (see slide 10 Game Play). </a:t>
            </a:r>
          </a:p>
          <a:p>
            <a:pPr>
              <a:buFont typeface="Arial"/>
              <a:buChar char="•"/>
            </a:pPr>
            <a:r>
              <a:rPr lang="en-US" sz="1800" b="1" dirty="0">
                <a:ea typeface="+mn-lt"/>
                <a:cs typeface="+mn-lt"/>
              </a:rPr>
              <a:t>You will need</a:t>
            </a:r>
          </a:p>
          <a:p>
            <a:pPr>
              <a:buFont typeface="Arial"/>
              <a:buChar char="•"/>
            </a:pPr>
            <a:r>
              <a:rPr lang="en-US" sz="1800" dirty="0">
                <a:ea typeface="+mn-lt"/>
                <a:cs typeface="+mn-lt"/>
              </a:rPr>
              <a:t>This presentation to guide you through – and to put some slides on a screen</a:t>
            </a:r>
          </a:p>
          <a:p>
            <a:pPr>
              <a:buFont typeface="Arial"/>
              <a:buChar char="•"/>
            </a:pPr>
            <a:r>
              <a:rPr lang="en-US" sz="1800" dirty="0">
                <a:ea typeface="+mn-lt"/>
                <a:cs typeface="+mn-lt"/>
              </a:rPr>
              <a:t>Printed: several copies of the map for stakeholders to draw on, role cards, mid-game scenarios, marking schemes to mark students</a:t>
            </a:r>
          </a:p>
          <a:p>
            <a:pPr>
              <a:buFont typeface="Arial"/>
              <a:buChar char="•"/>
            </a:pPr>
            <a:r>
              <a:rPr lang="en-US" sz="1800" dirty="0">
                <a:ea typeface="+mn-lt"/>
                <a:cs typeface="+mn-lt"/>
              </a:rPr>
              <a:t>Pens, pencils, markers, timer</a:t>
            </a:r>
          </a:p>
          <a:p>
            <a:pPr>
              <a:buFont typeface="Arial"/>
              <a:buChar char="•"/>
            </a:pPr>
            <a:endParaRPr lang="en-GB" sz="1800" dirty="0"/>
          </a:p>
        </p:txBody>
      </p:sp>
    </p:spTree>
    <p:extLst>
      <p:ext uri="{BB962C8B-B14F-4D97-AF65-F5344CB8AC3E}">
        <p14:creationId xmlns:p14="http://schemas.microsoft.com/office/powerpoint/2010/main" val="114262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A1E183-822C-74F4-0F79-07818CDBCE10}"/>
              </a:ext>
            </a:extLst>
          </p:cNvPr>
          <p:cNvSpPr>
            <a:spLocks noGrp="1"/>
          </p:cNvSpPr>
          <p:nvPr>
            <p:ph type="title"/>
          </p:nvPr>
        </p:nvSpPr>
        <p:spPr>
          <a:xfrm>
            <a:off x="838200" y="253397"/>
            <a:ext cx="10515600" cy="1273233"/>
          </a:xfrm>
        </p:spPr>
        <p:txBody>
          <a:bodyPr>
            <a:normAutofit/>
          </a:bodyPr>
          <a:lstStyle/>
          <a:p>
            <a:r>
              <a:rPr lang="en-US" sz="4000" dirty="0"/>
              <a:t>Assignment description for students before the preparation session (module handbook)</a:t>
            </a:r>
            <a:endParaRPr lang="en-GB" sz="4000" dirty="0"/>
          </a:p>
        </p:txBody>
      </p:sp>
      <p:sp>
        <p:nvSpPr>
          <p:cNvPr id="21" name="Rectangle 20">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A023EBF-ED44-B816-2697-9664C485AD58}"/>
              </a:ext>
            </a:extLst>
          </p:cNvPr>
          <p:cNvSpPr>
            <a:spLocks noGrp="1"/>
          </p:cNvSpPr>
          <p:nvPr>
            <p:ph idx="1"/>
          </p:nvPr>
        </p:nvSpPr>
        <p:spPr>
          <a:xfrm>
            <a:off x="838200" y="1890722"/>
            <a:ext cx="10515600" cy="4612751"/>
          </a:xfrm>
        </p:spPr>
        <p:txBody>
          <a:bodyPr vert="horz" lIns="91440" tIns="45720" rIns="91440" bIns="45720" rtlCol="0" anchor="t">
            <a:noAutofit/>
          </a:bodyPr>
          <a:lstStyle/>
          <a:p>
            <a:pPr>
              <a:buNone/>
            </a:pPr>
            <a:r>
              <a:rPr lang="en-GB" sz="1600" dirty="0">
                <a:ea typeface="+mn-lt"/>
                <a:cs typeface="+mn-lt"/>
              </a:rPr>
              <a:t>The MSP Challenge is a strategy exercise role play around a fictitious sea basin, where different maritime sectors and uses (e.g. aquaculture, tourism, etc.) coexist. Participants adopt roles as representatives of key local interests and sectors, negotiate with each other and agree in which areas these activities can be developed to fulfil their policy objectives. Students are given a stakeholder role which they will research and prepare before the assessment session. On the day of the exercise, a scenario is then played where stakeholders have to negotiate in order to reach a consensus marine spatial plan.   </a:t>
            </a:r>
            <a:endParaRPr lang="en-US" sz="1600" dirty="0"/>
          </a:p>
          <a:p>
            <a:pPr>
              <a:buFont typeface="Arial"/>
              <a:buChar char="•"/>
            </a:pPr>
            <a:r>
              <a:rPr lang="en-GB" sz="1600" dirty="0">
                <a:ea typeface="+mn-lt"/>
                <a:cs typeface="+mn-lt"/>
              </a:rPr>
              <a:t>You will be given a role as a marine or coastal stakeholder in a hypothetical marine spatial planning process  </a:t>
            </a:r>
            <a:endParaRPr lang="en-GB" sz="1600" dirty="0"/>
          </a:p>
          <a:p>
            <a:pPr>
              <a:buFont typeface="Arial"/>
              <a:buChar char="•"/>
            </a:pPr>
            <a:r>
              <a:rPr lang="en-GB" sz="1600" dirty="0">
                <a:ea typeface="+mn-lt"/>
                <a:cs typeface="+mn-lt"/>
              </a:rPr>
              <a:t>Research your role, their group, their needs, positionality and likely response to other marine users/their propositions - make a list of what is important to you and why </a:t>
            </a:r>
            <a:endParaRPr lang="en-GB" sz="1600" dirty="0"/>
          </a:p>
          <a:p>
            <a:pPr>
              <a:buFont typeface="Arial"/>
              <a:buChar char="•"/>
            </a:pPr>
            <a:r>
              <a:rPr lang="en-GB" sz="1600" dirty="0">
                <a:ea typeface="+mn-lt"/>
                <a:cs typeface="+mn-lt"/>
              </a:rPr>
              <a:t>You can develop your character as you like – be creative </a:t>
            </a:r>
            <a:endParaRPr lang="en-GB" sz="1600" dirty="0"/>
          </a:p>
          <a:p>
            <a:pPr>
              <a:buFont typeface="Arial"/>
              <a:buChar char="•"/>
            </a:pPr>
            <a:r>
              <a:rPr lang="en-GB" sz="1600" dirty="0">
                <a:ea typeface="+mn-lt"/>
                <a:cs typeface="+mn-lt"/>
              </a:rPr>
              <a:t>Think about what your ‘opponents’ might want and say, or what they will fight you for – and how you might deal with that – add to your notes  </a:t>
            </a:r>
            <a:endParaRPr lang="en-GB" sz="1600" dirty="0"/>
          </a:p>
          <a:p>
            <a:pPr>
              <a:buFont typeface="Arial"/>
              <a:buChar char="•"/>
            </a:pPr>
            <a:r>
              <a:rPr lang="en-GB" sz="1600" dirty="0">
                <a:ea typeface="+mn-lt"/>
                <a:cs typeface="+mn-lt"/>
              </a:rPr>
              <a:t>Think of what others’ needs and wants in the coastal and marine space are, and come up with ideas and solutions that might satisfy multiple needs – come up with a list of suggestions </a:t>
            </a:r>
            <a:endParaRPr lang="en-GB" sz="1600" dirty="0"/>
          </a:p>
          <a:p>
            <a:pPr>
              <a:buFont typeface="Arial"/>
              <a:buChar char="•"/>
            </a:pPr>
            <a:r>
              <a:rPr lang="en-GB" sz="1600" dirty="0">
                <a:ea typeface="+mn-lt"/>
                <a:cs typeface="+mn-lt"/>
              </a:rPr>
              <a:t>Submit: List or text on your role, your preparation </a:t>
            </a:r>
            <a:endParaRPr lang="en-GB" sz="1600" dirty="0"/>
          </a:p>
          <a:p>
            <a:pPr>
              <a:buFont typeface="Arial"/>
              <a:buChar char="•"/>
            </a:pPr>
            <a:r>
              <a:rPr lang="en-GB" sz="1600" dirty="0">
                <a:ea typeface="+mn-lt"/>
                <a:cs typeface="+mn-lt"/>
              </a:rPr>
              <a:t>Play your part in the role play, stating your interests and negotiating for the best possible MSP outcome  </a:t>
            </a:r>
            <a:endParaRPr lang="en-GB" sz="1600" dirty="0"/>
          </a:p>
          <a:p>
            <a:pPr>
              <a:buFont typeface="Arial"/>
              <a:buChar char="•"/>
            </a:pPr>
            <a:r>
              <a:rPr lang="en-GB" sz="1600" dirty="0">
                <a:ea typeface="+mn-lt"/>
                <a:cs typeface="+mn-lt"/>
              </a:rPr>
              <a:t>Reflect on how it went, both in your role and as a group. </a:t>
            </a:r>
            <a:r>
              <a:rPr lang="en-US" sz="1600" dirty="0">
                <a:ea typeface="+mn-lt"/>
                <a:cs typeface="+mn-lt"/>
              </a:rPr>
              <a:t> </a:t>
            </a:r>
            <a:endParaRPr lang="en-GB" sz="1600" dirty="0"/>
          </a:p>
        </p:txBody>
      </p:sp>
    </p:spTree>
    <p:extLst>
      <p:ext uri="{BB962C8B-B14F-4D97-AF65-F5344CB8AC3E}">
        <p14:creationId xmlns:p14="http://schemas.microsoft.com/office/powerpoint/2010/main" val="319923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1" name="Rectangle 2070">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BA31FD-8198-B93E-EC4C-1E00A990895B}"/>
              </a:ext>
            </a:extLst>
          </p:cNvPr>
          <p:cNvSpPr>
            <a:spLocks noGrp="1"/>
          </p:cNvSpPr>
          <p:nvPr>
            <p:ph type="title"/>
          </p:nvPr>
        </p:nvSpPr>
        <p:spPr>
          <a:xfrm>
            <a:off x="838198" y="978408"/>
            <a:ext cx="4607052" cy="1106424"/>
          </a:xfrm>
        </p:spPr>
        <p:txBody>
          <a:bodyPr>
            <a:normAutofit/>
          </a:bodyPr>
          <a:lstStyle/>
          <a:p>
            <a:r>
              <a:rPr lang="en-US" sz="3600" dirty="0"/>
              <a:t>Welcome to Bounty Bay </a:t>
            </a:r>
            <a:endParaRPr lang="en-GB" sz="3600" dirty="0"/>
          </a:p>
        </p:txBody>
      </p:sp>
      <p:sp>
        <p:nvSpPr>
          <p:cNvPr id="2073" name="Rectangle 2072">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75" name="Rectangle 2074">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8A5105F-CE97-F904-8136-7C9047AACDB1}"/>
              </a:ext>
            </a:extLst>
          </p:cNvPr>
          <p:cNvSpPr>
            <a:spLocks noGrp="1"/>
          </p:cNvSpPr>
          <p:nvPr>
            <p:ph idx="1"/>
          </p:nvPr>
        </p:nvSpPr>
        <p:spPr>
          <a:xfrm>
            <a:off x="473581" y="2368295"/>
            <a:ext cx="5393809" cy="4106037"/>
          </a:xfrm>
        </p:spPr>
        <p:txBody>
          <a:bodyPr>
            <a:noAutofit/>
          </a:bodyPr>
          <a:lstStyle/>
          <a:p>
            <a:r>
              <a:rPr lang="en-US" sz="2000" dirty="0"/>
              <a:t>It´s a busy bay with a port town, shipping lanes, established fishing sector, and other activities and interests like tourism, aquaculture, conservation and traditional use and cultural sites. </a:t>
            </a:r>
          </a:p>
          <a:p>
            <a:r>
              <a:rPr lang="en-US" sz="2000" dirty="0"/>
              <a:t>Players must assume their stakeholder roles and negotiate according to their interests, attempting to find a compromise on how to organize and manage the areas in Bounty Bay. </a:t>
            </a:r>
          </a:p>
          <a:p>
            <a:r>
              <a:rPr lang="en-US" sz="2000" dirty="0"/>
              <a:t>Everyone also has at least one secret goal that they are trying to achieve whilst not sharing this with others. </a:t>
            </a:r>
          </a:p>
          <a:p>
            <a:pPr marL="0" indent="0">
              <a:buNone/>
            </a:pPr>
            <a:endParaRPr lang="en-US" sz="2000" dirty="0"/>
          </a:p>
          <a:p>
            <a:endParaRPr lang="en-GB" sz="2000" dirty="0"/>
          </a:p>
        </p:txBody>
      </p:sp>
      <p:pic>
        <p:nvPicPr>
          <p:cNvPr id="5" name="Picture 4">
            <a:extLst>
              <a:ext uri="{FF2B5EF4-FFF2-40B4-BE49-F238E27FC236}">
                <a16:creationId xmlns:a16="http://schemas.microsoft.com/office/drawing/2014/main" id="{69CA26EC-37A7-B165-655C-E77C77EAEE8E}"/>
              </a:ext>
            </a:extLst>
          </p:cNvPr>
          <p:cNvPicPr>
            <a:picLocks noChangeAspect="1"/>
          </p:cNvPicPr>
          <p:nvPr/>
        </p:nvPicPr>
        <p:blipFill>
          <a:blip r:embed="rId2"/>
          <a:srcRect l="-1" t="8387" r="3" b="9999"/>
          <a:stretch>
            <a:fillRect/>
          </a:stretch>
        </p:blipFill>
        <p:spPr>
          <a:xfrm>
            <a:off x="6146479" y="3564471"/>
            <a:ext cx="6045522" cy="3293529"/>
          </a:xfrm>
          <a:prstGeom prst="rect">
            <a:avLst/>
          </a:prstGeom>
        </p:spPr>
      </p:pic>
      <p:pic>
        <p:nvPicPr>
          <p:cNvPr id="2050" name="Picture 2" descr="Five of the best tropical island vacations">
            <a:extLst>
              <a:ext uri="{FF2B5EF4-FFF2-40B4-BE49-F238E27FC236}">
                <a16:creationId xmlns:a16="http://schemas.microsoft.com/office/drawing/2014/main" id="{5119DED6-01C9-AF96-49A1-72E5304CCC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89" r="8018" b="2"/>
          <a:stretch>
            <a:fillRect/>
          </a:stretch>
        </p:blipFill>
        <p:spPr bwMode="auto">
          <a:xfrm>
            <a:off x="6146479" y="0"/>
            <a:ext cx="6109529" cy="338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36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70E11-9AAC-6655-0B1B-319B3310A8BD}"/>
            </a:ext>
          </a:extLst>
        </p:cNvPr>
        <p:cNvGrpSpPr/>
        <p:nvPr/>
      </p:nvGrpSpPr>
      <p:grpSpPr>
        <a:xfrm>
          <a:off x="0" y="0"/>
          <a:ext cx="0" cy="0"/>
          <a:chOff x="0" y="0"/>
          <a:chExt cx="0" cy="0"/>
        </a:xfrm>
      </p:grpSpPr>
      <p:pic>
        <p:nvPicPr>
          <p:cNvPr id="5" name="Picture 4" descr="A map of the world&#10;&#10;AI-generated content may be incorrect.">
            <a:extLst>
              <a:ext uri="{FF2B5EF4-FFF2-40B4-BE49-F238E27FC236}">
                <a16:creationId xmlns:a16="http://schemas.microsoft.com/office/drawing/2014/main" id="{B044D6F1-EBF7-420F-8AC7-ECC8C3FBA8D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7399" r="9607" b="12017"/>
          <a:stretch>
            <a:fillRect/>
          </a:stretch>
        </p:blipFill>
        <p:spPr>
          <a:xfrm>
            <a:off x="2098623" y="80242"/>
            <a:ext cx="8212467" cy="6697516"/>
          </a:xfrm>
          <a:prstGeom prst="rect">
            <a:avLst/>
          </a:prstGeom>
        </p:spPr>
      </p:pic>
      <p:pic>
        <p:nvPicPr>
          <p:cNvPr id="17" name="Graphic 16" descr="House with solid fill">
            <a:extLst>
              <a:ext uri="{FF2B5EF4-FFF2-40B4-BE49-F238E27FC236}">
                <a16:creationId xmlns:a16="http://schemas.microsoft.com/office/drawing/2014/main" id="{DB80616A-7D08-FB20-D3BF-31975040A8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0697" y="3181047"/>
            <a:ext cx="351402" cy="351402"/>
          </a:xfrm>
          <a:prstGeom prst="rect">
            <a:avLst/>
          </a:prstGeom>
        </p:spPr>
      </p:pic>
      <p:pic>
        <p:nvPicPr>
          <p:cNvPr id="19" name="Graphic 18" descr="Lighthouse scene with solid fill">
            <a:extLst>
              <a:ext uri="{FF2B5EF4-FFF2-40B4-BE49-F238E27FC236}">
                <a16:creationId xmlns:a16="http://schemas.microsoft.com/office/drawing/2014/main" id="{014D2989-D7FB-B4E1-BB88-19923C3772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5999" y="993098"/>
            <a:ext cx="374754" cy="374754"/>
          </a:xfrm>
          <a:prstGeom prst="rect">
            <a:avLst/>
          </a:prstGeom>
        </p:spPr>
      </p:pic>
      <p:pic>
        <p:nvPicPr>
          <p:cNvPr id="20" name="Graphic 19" descr="Lighthouse scene with solid fill">
            <a:extLst>
              <a:ext uri="{FF2B5EF4-FFF2-40B4-BE49-F238E27FC236}">
                <a16:creationId xmlns:a16="http://schemas.microsoft.com/office/drawing/2014/main" id="{A0426F11-548A-3D30-A96A-7CF5750667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73718" y="770922"/>
            <a:ext cx="374754" cy="374754"/>
          </a:xfrm>
          <a:prstGeom prst="rect">
            <a:avLst/>
          </a:prstGeom>
        </p:spPr>
      </p:pic>
      <p:pic>
        <p:nvPicPr>
          <p:cNvPr id="21" name="Graphic 20" descr="Lighthouse scene with solid fill">
            <a:extLst>
              <a:ext uri="{FF2B5EF4-FFF2-40B4-BE49-F238E27FC236}">
                <a16:creationId xmlns:a16="http://schemas.microsoft.com/office/drawing/2014/main" id="{A570D900-6253-51D3-FF48-DF01AE7AA1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45522" y="4014330"/>
            <a:ext cx="374754" cy="374754"/>
          </a:xfrm>
          <a:prstGeom prst="rect">
            <a:avLst/>
          </a:prstGeom>
        </p:spPr>
      </p:pic>
      <p:pic>
        <p:nvPicPr>
          <p:cNvPr id="22" name="Graphic 21" descr="Lighthouse scene with solid fill">
            <a:extLst>
              <a:ext uri="{FF2B5EF4-FFF2-40B4-BE49-F238E27FC236}">
                <a16:creationId xmlns:a16="http://schemas.microsoft.com/office/drawing/2014/main" id="{E38A818C-3BF7-95CE-1782-CBC46AD3F1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08098" y="5577590"/>
            <a:ext cx="374754" cy="374754"/>
          </a:xfrm>
          <a:prstGeom prst="rect">
            <a:avLst/>
          </a:prstGeom>
        </p:spPr>
      </p:pic>
      <p:pic>
        <p:nvPicPr>
          <p:cNvPr id="23" name="Graphic 22" descr="House with solid fill">
            <a:extLst>
              <a:ext uri="{FF2B5EF4-FFF2-40B4-BE49-F238E27FC236}">
                <a16:creationId xmlns:a16="http://schemas.microsoft.com/office/drawing/2014/main" id="{168E7345-9154-A880-1172-C40C9BF2C8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76750" y="570618"/>
            <a:ext cx="176211" cy="176211"/>
          </a:xfrm>
          <a:prstGeom prst="rect">
            <a:avLst/>
          </a:prstGeom>
        </p:spPr>
      </p:pic>
      <p:pic>
        <p:nvPicPr>
          <p:cNvPr id="25" name="Graphic 24" descr="House with solid fill">
            <a:extLst>
              <a:ext uri="{FF2B5EF4-FFF2-40B4-BE49-F238E27FC236}">
                <a16:creationId xmlns:a16="http://schemas.microsoft.com/office/drawing/2014/main" id="{49D0BBF6-0F13-F08A-7D9F-2EA5C9E75D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31284" y="5315719"/>
            <a:ext cx="176211" cy="176211"/>
          </a:xfrm>
          <a:prstGeom prst="rect">
            <a:avLst/>
          </a:prstGeom>
        </p:spPr>
      </p:pic>
      <p:pic>
        <p:nvPicPr>
          <p:cNvPr id="26" name="Graphic 25" descr="House with solid fill">
            <a:extLst>
              <a:ext uri="{FF2B5EF4-FFF2-40B4-BE49-F238E27FC236}">
                <a16:creationId xmlns:a16="http://schemas.microsoft.com/office/drawing/2014/main" id="{93C5185B-1683-7592-79C8-D0C77842AE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28236" y="6065227"/>
            <a:ext cx="176211" cy="176211"/>
          </a:xfrm>
          <a:prstGeom prst="rect">
            <a:avLst/>
          </a:prstGeom>
        </p:spPr>
      </p:pic>
      <p:pic>
        <p:nvPicPr>
          <p:cNvPr id="27" name="Graphic 26" descr="House with solid fill">
            <a:extLst>
              <a:ext uri="{FF2B5EF4-FFF2-40B4-BE49-F238E27FC236}">
                <a16:creationId xmlns:a16="http://schemas.microsoft.com/office/drawing/2014/main" id="{AEE86B84-0675-FA98-3C62-0835ECC43A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69310" y="5037330"/>
            <a:ext cx="176211" cy="176211"/>
          </a:xfrm>
          <a:prstGeom prst="rect">
            <a:avLst/>
          </a:prstGeom>
        </p:spPr>
      </p:pic>
      <p:pic>
        <p:nvPicPr>
          <p:cNvPr id="29" name="Graphic 28" descr="Map compass with solid fill">
            <a:extLst>
              <a:ext uri="{FF2B5EF4-FFF2-40B4-BE49-F238E27FC236}">
                <a16:creationId xmlns:a16="http://schemas.microsoft.com/office/drawing/2014/main" id="{9A689559-CE6C-FA1D-923B-C612FE4AE2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57947" y="6122167"/>
            <a:ext cx="653143" cy="653143"/>
          </a:xfrm>
          <a:prstGeom prst="rect">
            <a:avLst/>
          </a:prstGeom>
        </p:spPr>
      </p:pic>
      <p:sp>
        <p:nvSpPr>
          <p:cNvPr id="32" name="TextBox 31">
            <a:extLst>
              <a:ext uri="{FF2B5EF4-FFF2-40B4-BE49-F238E27FC236}">
                <a16:creationId xmlns:a16="http://schemas.microsoft.com/office/drawing/2014/main" id="{1F669AE8-582C-58AD-3810-E505345FB19F}"/>
              </a:ext>
            </a:extLst>
          </p:cNvPr>
          <p:cNvSpPr txBox="1"/>
          <p:nvPr/>
        </p:nvSpPr>
        <p:spPr>
          <a:xfrm>
            <a:off x="7873106" y="30720"/>
            <a:ext cx="2296709" cy="817788"/>
          </a:xfrm>
          <a:prstGeom prst="rect">
            <a:avLst/>
          </a:prstGeom>
          <a:noFill/>
        </p:spPr>
        <p:txBody>
          <a:bodyPr wrap="square" rtlCol="0">
            <a:spAutoFit/>
          </a:bodyPr>
          <a:lstStyle/>
          <a:p>
            <a:r>
              <a:rPr lang="en-US" sz="4714"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Bounty Bay</a:t>
            </a:r>
            <a:endParaRPr lang="en-GB" sz="4714"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34" name="TextBox 33">
            <a:extLst>
              <a:ext uri="{FF2B5EF4-FFF2-40B4-BE49-F238E27FC236}">
                <a16:creationId xmlns:a16="http://schemas.microsoft.com/office/drawing/2014/main" id="{A5CE09B1-0E27-669C-8120-23E87AF94781}"/>
              </a:ext>
            </a:extLst>
          </p:cNvPr>
          <p:cNvSpPr txBox="1"/>
          <p:nvPr/>
        </p:nvSpPr>
        <p:spPr>
          <a:xfrm>
            <a:off x="2971036" y="2819919"/>
            <a:ext cx="1592419" cy="532005"/>
          </a:xfrm>
          <a:prstGeom prst="rect">
            <a:avLst/>
          </a:prstGeom>
          <a:noFill/>
        </p:spPr>
        <p:txBody>
          <a:bodyPr wrap="square" rtlCol="0">
            <a:spAutoFit/>
          </a:bodyPr>
          <a:lstStyle/>
          <a:p>
            <a:r>
              <a:rPr lang="en-US" sz="2857" dirty="0">
                <a:latin typeface="Aldhabi" panose="01000000000000000000" pitchFamily="2" charset="-78"/>
                <a:cs typeface="Aldhabi" panose="01000000000000000000" pitchFamily="2" charset="-78"/>
              </a:rPr>
              <a:t>Port Wayward </a:t>
            </a:r>
            <a:endParaRPr lang="en-GB" sz="2857" dirty="0">
              <a:latin typeface="Aldhabi" panose="01000000000000000000" pitchFamily="2" charset="-78"/>
              <a:cs typeface="Aldhabi" panose="01000000000000000000" pitchFamily="2" charset="-78"/>
            </a:endParaRPr>
          </a:p>
        </p:txBody>
      </p:sp>
      <p:pic>
        <p:nvPicPr>
          <p:cNvPr id="36" name="Graphic 35" descr="Mountains outline">
            <a:extLst>
              <a:ext uri="{FF2B5EF4-FFF2-40B4-BE49-F238E27FC236}">
                <a16:creationId xmlns:a16="http://schemas.microsoft.com/office/drawing/2014/main" id="{5DFF6B43-1A45-FBD0-A0EB-1996C768068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65741" y="1538099"/>
            <a:ext cx="653143" cy="653143"/>
          </a:xfrm>
          <a:prstGeom prst="rect">
            <a:avLst/>
          </a:prstGeom>
        </p:spPr>
      </p:pic>
      <p:pic>
        <p:nvPicPr>
          <p:cNvPr id="37" name="Graphic 36" descr="Mountains outline">
            <a:extLst>
              <a:ext uri="{FF2B5EF4-FFF2-40B4-BE49-F238E27FC236}">
                <a16:creationId xmlns:a16="http://schemas.microsoft.com/office/drawing/2014/main" id="{E176AC33-9920-EA13-A9C0-A082C4D30B1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73599" y="3938930"/>
            <a:ext cx="653143" cy="653143"/>
          </a:xfrm>
          <a:prstGeom prst="rect">
            <a:avLst/>
          </a:prstGeom>
        </p:spPr>
      </p:pic>
      <p:pic>
        <p:nvPicPr>
          <p:cNvPr id="41" name="Graphic 40" descr="Palm tree with solid fill">
            <a:extLst>
              <a:ext uri="{FF2B5EF4-FFF2-40B4-BE49-F238E27FC236}">
                <a16:creationId xmlns:a16="http://schemas.microsoft.com/office/drawing/2014/main" id="{6FB52666-6C9D-04D3-B50D-0ABCA734D2E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30776" y="2745510"/>
            <a:ext cx="326571" cy="326571"/>
          </a:xfrm>
          <a:prstGeom prst="rect">
            <a:avLst/>
          </a:prstGeom>
        </p:spPr>
      </p:pic>
      <p:pic>
        <p:nvPicPr>
          <p:cNvPr id="42" name="Graphic 41" descr="Palm tree with solid fill">
            <a:extLst>
              <a:ext uri="{FF2B5EF4-FFF2-40B4-BE49-F238E27FC236}">
                <a16:creationId xmlns:a16="http://schemas.microsoft.com/office/drawing/2014/main" id="{CD20B293-755C-A077-DCA8-CEE3B3D5457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319880" y="2433572"/>
            <a:ext cx="329031" cy="329031"/>
          </a:xfrm>
          <a:prstGeom prst="rect">
            <a:avLst/>
          </a:prstGeom>
        </p:spPr>
      </p:pic>
      <p:pic>
        <p:nvPicPr>
          <p:cNvPr id="43" name="Graphic 42" descr="Palm tree with solid fill">
            <a:extLst>
              <a:ext uri="{FF2B5EF4-FFF2-40B4-BE49-F238E27FC236}">
                <a16:creationId xmlns:a16="http://schemas.microsoft.com/office/drawing/2014/main" id="{B8B256C9-B116-DBB3-7E1F-C4F19FD6303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60441" y="3582627"/>
            <a:ext cx="378993" cy="378993"/>
          </a:xfrm>
          <a:prstGeom prst="rect">
            <a:avLst/>
          </a:prstGeom>
        </p:spPr>
      </p:pic>
      <p:pic>
        <p:nvPicPr>
          <p:cNvPr id="44" name="Graphic 43" descr="Palm tree with solid fill">
            <a:extLst>
              <a:ext uri="{FF2B5EF4-FFF2-40B4-BE49-F238E27FC236}">
                <a16:creationId xmlns:a16="http://schemas.microsoft.com/office/drawing/2014/main" id="{A754B991-20A6-6CDD-9C9B-2C51F59E56B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30879" y="3842696"/>
            <a:ext cx="337220" cy="337220"/>
          </a:xfrm>
          <a:prstGeom prst="rect">
            <a:avLst/>
          </a:prstGeom>
        </p:spPr>
      </p:pic>
      <p:pic>
        <p:nvPicPr>
          <p:cNvPr id="46" name="Graphic 45" descr="Deciduous tree with solid fill">
            <a:extLst>
              <a:ext uri="{FF2B5EF4-FFF2-40B4-BE49-F238E27FC236}">
                <a16:creationId xmlns:a16="http://schemas.microsoft.com/office/drawing/2014/main" id="{6BF20EDD-3F24-0E0D-D1C3-01495482959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24900" y="3385950"/>
            <a:ext cx="326571" cy="326571"/>
          </a:xfrm>
          <a:prstGeom prst="rect">
            <a:avLst/>
          </a:prstGeom>
        </p:spPr>
      </p:pic>
      <p:pic>
        <p:nvPicPr>
          <p:cNvPr id="47" name="Graphic 46" descr="Deciduous tree with solid fill">
            <a:extLst>
              <a:ext uri="{FF2B5EF4-FFF2-40B4-BE49-F238E27FC236}">
                <a16:creationId xmlns:a16="http://schemas.microsoft.com/office/drawing/2014/main" id="{91613046-47FB-31AD-E05C-AC5B94DDF53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18884" y="3205878"/>
            <a:ext cx="326571" cy="326571"/>
          </a:xfrm>
          <a:prstGeom prst="rect">
            <a:avLst/>
          </a:prstGeom>
        </p:spPr>
      </p:pic>
      <p:pic>
        <p:nvPicPr>
          <p:cNvPr id="48" name="Graphic 47" descr="Deciduous tree with solid fill">
            <a:extLst>
              <a:ext uri="{FF2B5EF4-FFF2-40B4-BE49-F238E27FC236}">
                <a16:creationId xmlns:a16="http://schemas.microsoft.com/office/drawing/2014/main" id="{DB0654B4-443A-116C-FA2D-99F9E57634A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86706" y="2969062"/>
            <a:ext cx="326571" cy="326571"/>
          </a:xfrm>
          <a:prstGeom prst="rect">
            <a:avLst/>
          </a:prstGeom>
        </p:spPr>
      </p:pic>
      <p:pic>
        <p:nvPicPr>
          <p:cNvPr id="49" name="Graphic 48" descr="Deciduous tree with solid fill">
            <a:extLst>
              <a:ext uri="{FF2B5EF4-FFF2-40B4-BE49-F238E27FC236}">
                <a16:creationId xmlns:a16="http://schemas.microsoft.com/office/drawing/2014/main" id="{C1671CC9-2631-DEDA-AC6B-1D7C6A5D16B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38284" y="3192745"/>
            <a:ext cx="326571" cy="326571"/>
          </a:xfrm>
          <a:prstGeom prst="rect">
            <a:avLst/>
          </a:prstGeom>
        </p:spPr>
      </p:pic>
      <p:pic>
        <p:nvPicPr>
          <p:cNvPr id="50" name="Graphic 49" descr="Deciduous tree with solid fill">
            <a:extLst>
              <a:ext uri="{FF2B5EF4-FFF2-40B4-BE49-F238E27FC236}">
                <a16:creationId xmlns:a16="http://schemas.microsoft.com/office/drawing/2014/main" id="{2B389A5B-582F-9492-B5F0-F5C3CEEC349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51012" y="2680500"/>
            <a:ext cx="326571" cy="326571"/>
          </a:xfrm>
          <a:prstGeom prst="rect">
            <a:avLst/>
          </a:prstGeom>
        </p:spPr>
      </p:pic>
      <p:pic>
        <p:nvPicPr>
          <p:cNvPr id="51" name="Graphic 50" descr="Deciduous tree with solid fill">
            <a:extLst>
              <a:ext uri="{FF2B5EF4-FFF2-40B4-BE49-F238E27FC236}">
                <a16:creationId xmlns:a16="http://schemas.microsoft.com/office/drawing/2014/main" id="{F9853801-6A52-9180-52FC-780E25EFD5F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152547" y="2693223"/>
            <a:ext cx="326571" cy="326571"/>
          </a:xfrm>
          <a:prstGeom prst="rect">
            <a:avLst/>
          </a:prstGeom>
        </p:spPr>
      </p:pic>
      <p:pic>
        <p:nvPicPr>
          <p:cNvPr id="52" name="Graphic 51" descr="Deciduous tree with solid fill">
            <a:extLst>
              <a:ext uri="{FF2B5EF4-FFF2-40B4-BE49-F238E27FC236}">
                <a16:creationId xmlns:a16="http://schemas.microsoft.com/office/drawing/2014/main" id="{AC7C3839-BCC2-5142-CAB3-640F823B234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394110" y="1145675"/>
            <a:ext cx="326571" cy="326571"/>
          </a:xfrm>
          <a:prstGeom prst="rect">
            <a:avLst/>
          </a:prstGeom>
        </p:spPr>
      </p:pic>
      <p:pic>
        <p:nvPicPr>
          <p:cNvPr id="53" name="Graphic 52" descr="Deciduous tree with solid fill">
            <a:extLst>
              <a:ext uri="{FF2B5EF4-FFF2-40B4-BE49-F238E27FC236}">
                <a16:creationId xmlns:a16="http://schemas.microsoft.com/office/drawing/2014/main" id="{2D5387AD-80D4-E4BF-F15A-557B865748E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57395" y="1410679"/>
            <a:ext cx="326571" cy="326571"/>
          </a:xfrm>
          <a:prstGeom prst="rect">
            <a:avLst/>
          </a:prstGeom>
        </p:spPr>
      </p:pic>
      <p:pic>
        <p:nvPicPr>
          <p:cNvPr id="54" name="Graphic 53" descr="Deciduous tree with solid fill">
            <a:extLst>
              <a:ext uri="{FF2B5EF4-FFF2-40B4-BE49-F238E27FC236}">
                <a16:creationId xmlns:a16="http://schemas.microsoft.com/office/drawing/2014/main" id="{46ACCC38-FC9E-6DA7-7F57-AED8D2666FD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57395" y="1718513"/>
            <a:ext cx="326571" cy="326571"/>
          </a:xfrm>
          <a:prstGeom prst="rect">
            <a:avLst/>
          </a:prstGeom>
        </p:spPr>
      </p:pic>
      <p:pic>
        <p:nvPicPr>
          <p:cNvPr id="55" name="Graphic 54" descr="Deciduous tree with solid fill">
            <a:extLst>
              <a:ext uri="{FF2B5EF4-FFF2-40B4-BE49-F238E27FC236}">
                <a16:creationId xmlns:a16="http://schemas.microsoft.com/office/drawing/2014/main" id="{81B7B074-E203-4983-0497-2635B4824BF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57395" y="1983517"/>
            <a:ext cx="326571" cy="326571"/>
          </a:xfrm>
          <a:prstGeom prst="rect">
            <a:avLst/>
          </a:prstGeom>
        </p:spPr>
      </p:pic>
      <p:pic>
        <p:nvPicPr>
          <p:cNvPr id="56" name="Graphic 55" descr="Deciduous tree with solid fill">
            <a:extLst>
              <a:ext uri="{FF2B5EF4-FFF2-40B4-BE49-F238E27FC236}">
                <a16:creationId xmlns:a16="http://schemas.microsoft.com/office/drawing/2014/main" id="{7FF41A11-64BD-6FF0-7892-B6700306FAD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327775" y="2431957"/>
            <a:ext cx="326571" cy="326571"/>
          </a:xfrm>
          <a:prstGeom prst="rect">
            <a:avLst/>
          </a:prstGeom>
        </p:spPr>
      </p:pic>
      <p:pic>
        <p:nvPicPr>
          <p:cNvPr id="57" name="Graphic 56" descr="Deciduous tree with solid fill">
            <a:extLst>
              <a:ext uri="{FF2B5EF4-FFF2-40B4-BE49-F238E27FC236}">
                <a16:creationId xmlns:a16="http://schemas.microsoft.com/office/drawing/2014/main" id="{EFDD0069-1737-03A8-461D-06F5F321290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24336" y="2291351"/>
            <a:ext cx="326571" cy="326571"/>
          </a:xfrm>
          <a:prstGeom prst="rect">
            <a:avLst/>
          </a:prstGeom>
        </p:spPr>
      </p:pic>
      <p:pic>
        <p:nvPicPr>
          <p:cNvPr id="58" name="Graphic 57" descr="Deciduous tree with solid fill">
            <a:extLst>
              <a:ext uri="{FF2B5EF4-FFF2-40B4-BE49-F238E27FC236}">
                <a16:creationId xmlns:a16="http://schemas.microsoft.com/office/drawing/2014/main" id="{36DF0C77-1272-B6C8-1601-39AB2C7E36B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05991" y="2617922"/>
            <a:ext cx="326571" cy="326571"/>
          </a:xfrm>
          <a:prstGeom prst="rect">
            <a:avLst/>
          </a:prstGeom>
        </p:spPr>
      </p:pic>
      <p:pic>
        <p:nvPicPr>
          <p:cNvPr id="59" name="Graphic 58" descr="Deciduous tree with solid fill">
            <a:extLst>
              <a:ext uri="{FF2B5EF4-FFF2-40B4-BE49-F238E27FC236}">
                <a16:creationId xmlns:a16="http://schemas.microsoft.com/office/drawing/2014/main" id="{A831E624-C091-69B2-8E3C-0EDBF2C198E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47493" y="2601800"/>
            <a:ext cx="326571" cy="326571"/>
          </a:xfrm>
          <a:prstGeom prst="rect">
            <a:avLst/>
          </a:prstGeom>
        </p:spPr>
      </p:pic>
      <p:pic>
        <p:nvPicPr>
          <p:cNvPr id="60" name="Graphic 59" descr="Deciduous tree with solid fill">
            <a:extLst>
              <a:ext uri="{FF2B5EF4-FFF2-40B4-BE49-F238E27FC236}">
                <a16:creationId xmlns:a16="http://schemas.microsoft.com/office/drawing/2014/main" id="{6C9D1A3E-432C-37AC-E706-9A3367ACAC5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034177" y="2310088"/>
            <a:ext cx="326571" cy="326571"/>
          </a:xfrm>
          <a:prstGeom prst="rect">
            <a:avLst/>
          </a:prstGeom>
        </p:spPr>
      </p:pic>
      <p:pic>
        <p:nvPicPr>
          <p:cNvPr id="61" name="Graphic 60" descr="Palm tree with solid fill">
            <a:extLst>
              <a:ext uri="{FF2B5EF4-FFF2-40B4-BE49-F238E27FC236}">
                <a16:creationId xmlns:a16="http://schemas.microsoft.com/office/drawing/2014/main" id="{8A9DAC20-78E8-5652-E35D-BAE57277C12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376911" y="4492334"/>
            <a:ext cx="337220" cy="337220"/>
          </a:xfrm>
          <a:prstGeom prst="rect">
            <a:avLst/>
          </a:prstGeom>
        </p:spPr>
      </p:pic>
      <p:pic>
        <p:nvPicPr>
          <p:cNvPr id="62" name="Graphic 61" descr="Palm tree with solid fill">
            <a:extLst>
              <a:ext uri="{FF2B5EF4-FFF2-40B4-BE49-F238E27FC236}">
                <a16:creationId xmlns:a16="http://schemas.microsoft.com/office/drawing/2014/main" id="{17A06F7D-20EA-B596-50C5-EEB06E724CB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433124" y="5203284"/>
            <a:ext cx="337220" cy="337220"/>
          </a:xfrm>
          <a:prstGeom prst="rect">
            <a:avLst/>
          </a:prstGeom>
        </p:spPr>
      </p:pic>
      <p:pic>
        <p:nvPicPr>
          <p:cNvPr id="63" name="Graphic 62" descr="Deciduous tree with solid fill">
            <a:extLst>
              <a:ext uri="{FF2B5EF4-FFF2-40B4-BE49-F238E27FC236}">
                <a16:creationId xmlns:a16="http://schemas.microsoft.com/office/drawing/2014/main" id="{289B0E60-F035-5B57-64F0-B11DA8D6A34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66935" y="4551808"/>
            <a:ext cx="326571" cy="326571"/>
          </a:xfrm>
          <a:prstGeom prst="rect">
            <a:avLst/>
          </a:prstGeom>
        </p:spPr>
      </p:pic>
      <p:pic>
        <p:nvPicPr>
          <p:cNvPr id="64" name="Graphic 63" descr="Deciduous tree with solid fill">
            <a:extLst>
              <a:ext uri="{FF2B5EF4-FFF2-40B4-BE49-F238E27FC236}">
                <a16:creationId xmlns:a16="http://schemas.microsoft.com/office/drawing/2014/main" id="{6D1C55F8-C273-E1AE-3D2D-7E8D417D29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84779" y="4928313"/>
            <a:ext cx="326571" cy="326571"/>
          </a:xfrm>
          <a:prstGeom prst="rect">
            <a:avLst/>
          </a:prstGeom>
        </p:spPr>
      </p:pic>
      <p:pic>
        <p:nvPicPr>
          <p:cNvPr id="65" name="Graphic 64" descr="Deciduous tree with solid fill">
            <a:extLst>
              <a:ext uri="{FF2B5EF4-FFF2-40B4-BE49-F238E27FC236}">
                <a16:creationId xmlns:a16="http://schemas.microsoft.com/office/drawing/2014/main" id="{CABC54E8-DD13-5C16-0E61-10F8D30EDDC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730221" y="5251019"/>
            <a:ext cx="326571" cy="326571"/>
          </a:xfrm>
          <a:prstGeom prst="rect">
            <a:avLst/>
          </a:prstGeom>
        </p:spPr>
      </p:pic>
      <p:pic>
        <p:nvPicPr>
          <p:cNvPr id="66" name="Graphic 65" descr="Mountains outline">
            <a:extLst>
              <a:ext uri="{FF2B5EF4-FFF2-40B4-BE49-F238E27FC236}">
                <a16:creationId xmlns:a16="http://schemas.microsoft.com/office/drawing/2014/main" id="{7B88C03A-DA39-4ED3-0C5C-7CA89DF921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43257" y="1422852"/>
            <a:ext cx="653143" cy="653143"/>
          </a:xfrm>
          <a:prstGeom prst="rect">
            <a:avLst/>
          </a:prstGeom>
        </p:spPr>
      </p:pic>
      <p:pic>
        <p:nvPicPr>
          <p:cNvPr id="67" name="Graphic 66" descr="Mountains outline">
            <a:extLst>
              <a:ext uri="{FF2B5EF4-FFF2-40B4-BE49-F238E27FC236}">
                <a16:creationId xmlns:a16="http://schemas.microsoft.com/office/drawing/2014/main" id="{40EA0DAD-47C6-EC52-757E-FD048044A3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94202" y="1908499"/>
            <a:ext cx="653143" cy="653143"/>
          </a:xfrm>
          <a:prstGeom prst="rect">
            <a:avLst/>
          </a:prstGeom>
        </p:spPr>
      </p:pic>
      <p:pic>
        <p:nvPicPr>
          <p:cNvPr id="68" name="Graphic 67" descr="Mountains outline">
            <a:extLst>
              <a:ext uri="{FF2B5EF4-FFF2-40B4-BE49-F238E27FC236}">
                <a16:creationId xmlns:a16="http://schemas.microsoft.com/office/drawing/2014/main" id="{06635387-2B83-FF78-0CAF-1B2B09E56CE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53400" y="1259707"/>
            <a:ext cx="653143" cy="653143"/>
          </a:xfrm>
          <a:prstGeom prst="rect">
            <a:avLst/>
          </a:prstGeom>
        </p:spPr>
      </p:pic>
      <p:pic>
        <p:nvPicPr>
          <p:cNvPr id="69" name="Graphic 68" descr="Mountains outline">
            <a:extLst>
              <a:ext uri="{FF2B5EF4-FFF2-40B4-BE49-F238E27FC236}">
                <a16:creationId xmlns:a16="http://schemas.microsoft.com/office/drawing/2014/main" id="{51D954E4-C56B-E15F-4201-980AAEBE0C7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86733" y="4070477"/>
            <a:ext cx="653143" cy="653143"/>
          </a:xfrm>
          <a:prstGeom prst="rect">
            <a:avLst/>
          </a:prstGeom>
        </p:spPr>
      </p:pic>
      <p:pic>
        <p:nvPicPr>
          <p:cNvPr id="70" name="Graphic 69" descr="Mountains outline">
            <a:extLst>
              <a:ext uri="{FF2B5EF4-FFF2-40B4-BE49-F238E27FC236}">
                <a16:creationId xmlns:a16="http://schemas.microsoft.com/office/drawing/2014/main" id="{4D94E352-84E5-AFF8-52C0-7BDDCE07C43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57152" y="1921629"/>
            <a:ext cx="653143" cy="653143"/>
          </a:xfrm>
          <a:prstGeom prst="rect">
            <a:avLst/>
          </a:prstGeom>
        </p:spPr>
      </p:pic>
      <p:pic>
        <p:nvPicPr>
          <p:cNvPr id="71" name="Graphic 70" descr="Mountains outline">
            <a:extLst>
              <a:ext uri="{FF2B5EF4-FFF2-40B4-BE49-F238E27FC236}">
                <a16:creationId xmlns:a16="http://schemas.microsoft.com/office/drawing/2014/main" id="{6A4D717A-C178-806B-DA9D-DD3C406D07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26147" y="2051238"/>
            <a:ext cx="511654" cy="511654"/>
          </a:xfrm>
          <a:prstGeom prst="rect">
            <a:avLst/>
          </a:prstGeom>
        </p:spPr>
      </p:pic>
      <p:pic>
        <p:nvPicPr>
          <p:cNvPr id="72" name="Graphic 71" descr="Mountains outline">
            <a:extLst>
              <a:ext uri="{FF2B5EF4-FFF2-40B4-BE49-F238E27FC236}">
                <a16:creationId xmlns:a16="http://schemas.microsoft.com/office/drawing/2014/main" id="{3DC563C2-8638-D61E-3F15-CA999483E9B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55287" y="1930843"/>
            <a:ext cx="398366" cy="398366"/>
          </a:xfrm>
          <a:prstGeom prst="rect">
            <a:avLst/>
          </a:prstGeom>
        </p:spPr>
      </p:pic>
      <p:pic>
        <p:nvPicPr>
          <p:cNvPr id="73" name="Graphic 72" descr="Mountains outline">
            <a:extLst>
              <a:ext uri="{FF2B5EF4-FFF2-40B4-BE49-F238E27FC236}">
                <a16:creationId xmlns:a16="http://schemas.microsoft.com/office/drawing/2014/main" id="{171D9E4A-9565-C658-78B1-FE1DBC8A0F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53238" y="1761314"/>
            <a:ext cx="398366" cy="398366"/>
          </a:xfrm>
          <a:prstGeom prst="rect">
            <a:avLst/>
          </a:prstGeom>
        </p:spPr>
      </p:pic>
      <p:pic>
        <p:nvPicPr>
          <p:cNvPr id="74" name="Graphic 73" descr="Mountains outline">
            <a:extLst>
              <a:ext uri="{FF2B5EF4-FFF2-40B4-BE49-F238E27FC236}">
                <a16:creationId xmlns:a16="http://schemas.microsoft.com/office/drawing/2014/main" id="{C7C3AC9E-4528-07B4-60A2-26D7EF0A911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05911" y="4611230"/>
            <a:ext cx="398366" cy="398366"/>
          </a:xfrm>
          <a:prstGeom prst="rect">
            <a:avLst/>
          </a:prstGeom>
        </p:spPr>
      </p:pic>
      <p:pic>
        <p:nvPicPr>
          <p:cNvPr id="75" name="Graphic 74" descr="Mountains outline">
            <a:extLst>
              <a:ext uri="{FF2B5EF4-FFF2-40B4-BE49-F238E27FC236}">
                <a16:creationId xmlns:a16="http://schemas.microsoft.com/office/drawing/2014/main" id="{F17C95B3-FE82-8FD2-A0A0-E718AB78CC7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36383" y="4869987"/>
            <a:ext cx="398366" cy="398366"/>
          </a:xfrm>
          <a:prstGeom prst="rect">
            <a:avLst/>
          </a:prstGeom>
        </p:spPr>
      </p:pic>
      <p:pic>
        <p:nvPicPr>
          <p:cNvPr id="76" name="Graphic 75" descr="Deciduous tree with solid fill">
            <a:extLst>
              <a:ext uri="{FF2B5EF4-FFF2-40B4-BE49-F238E27FC236}">
                <a16:creationId xmlns:a16="http://schemas.microsoft.com/office/drawing/2014/main" id="{5300CBD8-5C57-BB6C-B236-B3D89F845E7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833757" y="5186547"/>
            <a:ext cx="326571" cy="326571"/>
          </a:xfrm>
          <a:prstGeom prst="rect">
            <a:avLst/>
          </a:prstGeom>
        </p:spPr>
      </p:pic>
      <p:pic>
        <p:nvPicPr>
          <p:cNvPr id="77" name="Graphic 76" descr="Deciduous tree with solid fill">
            <a:extLst>
              <a:ext uri="{FF2B5EF4-FFF2-40B4-BE49-F238E27FC236}">
                <a16:creationId xmlns:a16="http://schemas.microsoft.com/office/drawing/2014/main" id="{0257D28A-0509-9516-758A-26C54972835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167465" y="5295404"/>
            <a:ext cx="326571" cy="326571"/>
          </a:xfrm>
          <a:prstGeom prst="rect">
            <a:avLst/>
          </a:prstGeom>
        </p:spPr>
      </p:pic>
      <p:pic>
        <p:nvPicPr>
          <p:cNvPr id="78" name="Graphic 77" descr="Deciduous tree with solid fill">
            <a:extLst>
              <a:ext uri="{FF2B5EF4-FFF2-40B4-BE49-F238E27FC236}">
                <a16:creationId xmlns:a16="http://schemas.microsoft.com/office/drawing/2014/main" id="{06E619FB-AB98-C3AC-907D-0FB80B84B31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544003" y="5265068"/>
            <a:ext cx="326571" cy="326571"/>
          </a:xfrm>
          <a:prstGeom prst="rect">
            <a:avLst/>
          </a:prstGeom>
        </p:spPr>
      </p:pic>
      <p:pic>
        <p:nvPicPr>
          <p:cNvPr id="79" name="Graphic 78" descr="Deciduous tree with solid fill">
            <a:extLst>
              <a:ext uri="{FF2B5EF4-FFF2-40B4-BE49-F238E27FC236}">
                <a16:creationId xmlns:a16="http://schemas.microsoft.com/office/drawing/2014/main" id="{F7CF317D-E87E-A419-2F92-78FFCD7F169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31446" y="5663020"/>
            <a:ext cx="326571" cy="326571"/>
          </a:xfrm>
          <a:prstGeom prst="rect">
            <a:avLst/>
          </a:prstGeom>
        </p:spPr>
      </p:pic>
      <p:pic>
        <p:nvPicPr>
          <p:cNvPr id="80" name="Graphic 79" descr="Mountains outline">
            <a:extLst>
              <a:ext uri="{FF2B5EF4-FFF2-40B4-BE49-F238E27FC236}">
                <a16:creationId xmlns:a16="http://schemas.microsoft.com/office/drawing/2014/main" id="{32F957CB-A178-C89F-28C6-1B07D1112CA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47346" y="5553978"/>
            <a:ext cx="398366" cy="398366"/>
          </a:xfrm>
          <a:prstGeom prst="rect">
            <a:avLst/>
          </a:prstGeom>
        </p:spPr>
      </p:pic>
      <p:pic>
        <p:nvPicPr>
          <p:cNvPr id="81" name="Graphic 80" descr="Mountains outline">
            <a:extLst>
              <a:ext uri="{FF2B5EF4-FFF2-40B4-BE49-F238E27FC236}">
                <a16:creationId xmlns:a16="http://schemas.microsoft.com/office/drawing/2014/main" id="{E1FABDED-5752-FD2F-F51E-3831E602AFE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45076" y="5895716"/>
            <a:ext cx="398366" cy="398366"/>
          </a:xfrm>
          <a:prstGeom prst="rect">
            <a:avLst/>
          </a:prstGeom>
        </p:spPr>
      </p:pic>
      <p:pic>
        <p:nvPicPr>
          <p:cNvPr id="88" name="Graphic 87" descr="Tree With Roots with solid fill">
            <a:extLst>
              <a:ext uri="{FF2B5EF4-FFF2-40B4-BE49-F238E27FC236}">
                <a16:creationId xmlns:a16="http://schemas.microsoft.com/office/drawing/2014/main" id="{6C036B28-D3DD-4050-8BCB-BDEC8D30A82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152105" y="4581855"/>
            <a:ext cx="330298" cy="330298"/>
          </a:xfrm>
          <a:prstGeom prst="rect">
            <a:avLst/>
          </a:prstGeom>
        </p:spPr>
      </p:pic>
      <p:pic>
        <p:nvPicPr>
          <p:cNvPr id="89" name="Graphic 88" descr="Tree With Roots with solid fill">
            <a:extLst>
              <a:ext uri="{FF2B5EF4-FFF2-40B4-BE49-F238E27FC236}">
                <a16:creationId xmlns:a16="http://schemas.microsoft.com/office/drawing/2014/main" id="{C5964AF1-AA2D-AFB3-288C-B0C9D2AE40D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74761" y="4814552"/>
            <a:ext cx="330298" cy="330298"/>
          </a:xfrm>
          <a:prstGeom prst="rect">
            <a:avLst/>
          </a:prstGeom>
        </p:spPr>
      </p:pic>
      <p:pic>
        <p:nvPicPr>
          <p:cNvPr id="90" name="Graphic 89" descr="Tree With Roots with solid fill">
            <a:extLst>
              <a:ext uri="{FF2B5EF4-FFF2-40B4-BE49-F238E27FC236}">
                <a16:creationId xmlns:a16="http://schemas.microsoft.com/office/drawing/2014/main" id="{E68F127E-CBCD-003F-BC78-0203AA7365B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78156" y="5101765"/>
            <a:ext cx="237951" cy="237951"/>
          </a:xfrm>
          <a:prstGeom prst="rect">
            <a:avLst/>
          </a:prstGeom>
        </p:spPr>
      </p:pic>
      <p:pic>
        <p:nvPicPr>
          <p:cNvPr id="91" name="Graphic 90" descr="Tree With Roots with solid fill">
            <a:extLst>
              <a:ext uri="{FF2B5EF4-FFF2-40B4-BE49-F238E27FC236}">
                <a16:creationId xmlns:a16="http://schemas.microsoft.com/office/drawing/2014/main" id="{04E471A9-DDD0-6125-C08C-EC9380AD7FF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229170" y="5280415"/>
            <a:ext cx="330298" cy="330298"/>
          </a:xfrm>
          <a:prstGeom prst="rect">
            <a:avLst/>
          </a:prstGeom>
        </p:spPr>
      </p:pic>
      <p:pic>
        <p:nvPicPr>
          <p:cNvPr id="93" name="Graphic 92" descr="Tree With Roots with solid fill">
            <a:extLst>
              <a:ext uri="{FF2B5EF4-FFF2-40B4-BE49-F238E27FC236}">
                <a16:creationId xmlns:a16="http://schemas.microsoft.com/office/drawing/2014/main" id="{FF02D9EA-2460-856E-A9D6-1C522C30B53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652572" y="5462427"/>
            <a:ext cx="330298" cy="330298"/>
          </a:xfrm>
          <a:prstGeom prst="rect">
            <a:avLst/>
          </a:prstGeom>
        </p:spPr>
      </p:pic>
      <p:pic>
        <p:nvPicPr>
          <p:cNvPr id="95" name="Graphic 94" descr="Tree With Roots with solid fill">
            <a:extLst>
              <a:ext uri="{FF2B5EF4-FFF2-40B4-BE49-F238E27FC236}">
                <a16:creationId xmlns:a16="http://schemas.microsoft.com/office/drawing/2014/main" id="{1AF56F49-7AE5-D673-E3BB-9D1443F7241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33872" y="5707140"/>
            <a:ext cx="330298" cy="330298"/>
          </a:xfrm>
          <a:prstGeom prst="rect">
            <a:avLst/>
          </a:prstGeom>
        </p:spPr>
      </p:pic>
      <p:pic>
        <p:nvPicPr>
          <p:cNvPr id="96" name="Graphic 95" descr="Tree With Roots with solid fill">
            <a:extLst>
              <a:ext uri="{FF2B5EF4-FFF2-40B4-BE49-F238E27FC236}">
                <a16:creationId xmlns:a16="http://schemas.microsoft.com/office/drawing/2014/main" id="{27AB634F-F672-18B8-EEBD-824D1522495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076690" y="5826305"/>
            <a:ext cx="330298" cy="330298"/>
          </a:xfrm>
          <a:prstGeom prst="rect">
            <a:avLst/>
          </a:prstGeom>
        </p:spPr>
      </p:pic>
      <p:pic>
        <p:nvPicPr>
          <p:cNvPr id="98" name="Graphic 97" descr="Sparrow with solid fill">
            <a:extLst>
              <a:ext uri="{FF2B5EF4-FFF2-40B4-BE49-F238E27FC236}">
                <a16:creationId xmlns:a16="http://schemas.microsoft.com/office/drawing/2014/main" id="{E5D9ECF7-5C7F-6AFD-237A-E18B6DFF28D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923757" y="4019964"/>
            <a:ext cx="234460" cy="234460"/>
          </a:xfrm>
          <a:prstGeom prst="rect">
            <a:avLst/>
          </a:prstGeom>
        </p:spPr>
      </p:pic>
      <p:pic>
        <p:nvPicPr>
          <p:cNvPr id="99" name="Graphic 98" descr="Sparrow with solid fill">
            <a:extLst>
              <a:ext uri="{FF2B5EF4-FFF2-40B4-BE49-F238E27FC236}">
                <a16:creationId xmlns:a16="http://schemas.microsoft.com/office/drawing/2014/main" id="{BCC0A807-1E85-003B-DFAE-225D112C5CE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027356" y="5930514"/>
            <a:ext cx="234460" cy="234460"/>
          </a:xfrm>
          <a:prstGeom prst="rect">
            <a:avLst/>
          </a:prstGeom>
        </p:spPr>
      </p:pic>
      <p:pic>
        <p:nvPicPr>
          <p:cNvPr id="101" name="Graphic 100" descr="Sparrow with solid fill">
            <a:extLst>
              <a:ext uri="{FF2B5EF4-FFF2-40B4-BE49-F238E27FC236}">
                <a16:creationId xmlns:a16="http://schemas.microsoft.com/office/drawing/2014/main" id="{CBE01514-94FB-426A-59D2-4DBD0EE19F2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444374" y="5854686"/>
            <a:ext cx="234460" cy="234460"/>
          </a:xfrm>
          <a:prstGeom prst="rect">
            <a:avLst/>
          </a:prstGeom>
        </p:spPr>
      </p:pic>
      <p:pic>
        <p:nvPicPr>
          <p:cNvPr id="103" name="Graphic 102" descr="Turtle with solid fill">
            <a:extLst>
              <a:ext uri="{FF2B5EF4-FFF2-40B4-BE49-F238E27FC236}">
                <a16:creationId xmlns:a16="http://schemas.microsoft.com/office/drawing/2014/main" id="{01E33FCC-FF2F-DC17-985D-7EFCFB6086B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979536" y="4223763"/>
            <a:ext cx="268766" cy="268766"/>
          </a:xfrm>
          <a:prstGeom prst="rect">
            <a:avLst/>
          </a:prstGeom>
        </p:spPr>
      </p:pic>
      <p:pic>
        <p:nvPicPr>
          <p:cNvPr id="104" name="Graphic 103" descr="Sparrow with solid fill">
            <a:extLst>
              <a:ext uri="{FF2B5EF4-FFF2-40B4-BE49-F238E27FC236}">
                <a16:creationId xmlns:a16="http://schemas.microsoft.com/office/drawing/2014/main" id="{FFC7A84D-54EC-69F3-C6A6-88E5D78008E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299456" y="1408453"/>
            <a:ext cx="234460" cy="234460"/>
          </a:xfrm>
          <a:prstGeom prst="rect">
            <a:avLst/>
          </a:prstGeom>
        </p:spPr>
      </p:pic>
      <p:sp>
        <p:nvSpPr>
          <p:cNvPr id="107" name="Freeform: Shape 106">
            <a:extLst>
              <a:ext uri="{FF2B5EF4-FFF2-40B4-BE49-F238E27FC236}">
                <a16:creationId xmlns:a16="http://schemas.microsoft.com/office/drawing/2014/main" id="{C272D1F3-ABD5-6641-7068-FC65C9AFF050}"/>
              </a:ext>
            </a:extLst>
          </p:cNvPr>
          <p:cNvSpPr/>
          <p:nvPr/>
        </p:nvSpPr>
        <p:spPr>
          <a:xfrm rot="21134967">
            <a:off x="3685060" y="1009166"/>
            <a:ext cx="6759705" cy="2312034"/>
          </a:xfrm>
          <a:custGeom>
            <a:avLst/>
            <a:gdLst>
              <a:gd name="connsiteX0" fmla="*/ 0 w 8216900"/>
              <a:gd name="connsiteY0" fmla="*/ 3505200 h 4433112"/>
              <a:gd name="connsiteX1" fmla="*/ 3276600 w 8216900"/>
              <a:gd name="connsiteY1" fmla="*/ 4203700 h 4433112"/>
              <a:gd name="connsiteX2" fmla="*/ 8216900 w 8216900"/>
              <a:gd name="connsiteY2" fmla="*/ 0 h 4433112"/>
              <a:gd name="connsiteX3" fmla="*/ 8216900 w 8216900"/>
              <a:gd name="connsiteY3" fmla="*/ 0 h 4433112"/>
            </a:gdLst>
            <a:ahLst/>
            <a:cxnLst>
              <a:cxn ang="0">
                <a:pos x="connsiteX0" y="connsiteY0"/>
              </a:cxn>
              <a:cxn ang="0">
                <a:pos x="connsiteX1" y="connsiteY1"/>
              </a:cxn>
              <a:cxn ang="0">
                <a:pos x="connsiteX2" y="connsiteY2"/>
              </a:cxn>
              <a:cxn ang="0">
                <a:pos x="connsiteX3" y="connsiteY3"/>
              </a:cxn>
            </a:cxnLst>
            <a:rect l="l" t="t" r="r" b="b"/>
            <a:pathLst>
              <a:path w="8216900" h="4433112">
                <a:moveTo>
                  <a:pt x="0" y="3505200"/>
                </a:moveTo>
                <a:cubicBezTo>
                  <a:pt x="953558" y="4146550"/>
                  <a:pt x="1907117" y="4787900"/>
                  <a:pt x="3276600" y="4203700"/>
                </a:cubicBezTo>
                <a:cubicBezTo>
                  <a:pt x="4646083" y="3619500"/>
                  <a:pt x="8216900" y="0"/>
                  <a:pt x="8216900" y="0"/>
                </a:cubicBezTo>
                <a:lnTo>
                  <a:pt x="8216900" y="0"/>
                </a:lnTo>
              </a:path>
            </a:pathLst>
          </a:custGeom>
          <a:ln w="57150" cap="flat" cmpd="sng" algn="ctr">
            <a:solidFill>
              <a:schemeClr val="tx1">
                <a:lumMod val="65000"/>
                <a:lumOff val="3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sz="1286" dirty="0"/>
          </a:p>
        </p:txBody>
      </p:sp>
      <p:sp>
        <p:nvSpPr>
          <p:cNvPr id="108" name="Freeform: Shape 107">
            <a:extLst>
              <a:ext uri="{FF2B5EF4-FFF2-40B4-BE49-F238E27FC236}">
                <a16:creationId xmlns:a16="http://schemas.microsoft.com/office/drawing/2014/main" id="{706E880E-0E00-441A-247F-CB7E15CC8D08}"/>
              </a:ext>
            </a:extLst>
          </p:cNvPr>
          <p:cNvSpPr/>
          <p:nvPr/>
        </p:nvSpPr>
        <p:spPr>
          <a:xfrm>
            <a:off x="3821692" y="3321258"/>
            <a:ext cx="5488555" cy="1796168"/>
          </a:xfrm>
          <a:custGeom>
            <a:avLst/>
            <a:gdLst>
              <a:gd name="connsiteX0" fmla="*/ 0 w 7696200"/>
              <a:gd name="connsiteY0" fmla="*/ 0 h 2421758"/>
              <a:gd name="connsiteX1" fmla="*/ 4965700 w 7696200"/>
              <a:gd name="connsiteY1" fmla="*/ 2171700 h 2421758"/>
              <a:gd name="connsiteX2" fmla="*/ 7696200 w 7696200"/>
              <a:gd name="connsiteY2" fmla="*/ 2374900 h 2421758"/>
              <a:gd name="connsiteX3" fmla="*/ 7696200 w 7696200"/>
              <a:gd name="connsiteY3" fmla="*/ 2374900 h 2421758"/>
            </a:gdLst>
            <a:ahLst/>
            <a:cxnLst>
              <a:cxn ang="0">
                <a:pos x="connsiteX0" y="connsiteY0"/>
              </a:cxn>
              <a:cxn ang="0">
                <a:pos x="connsiteX1" y="connsiteY1"/>
              </a:cxn>
              <a:cxn ang="0">
                <a:pos x="connsiteX2" y="connsiteY2"/>
              </a:cxn>
              <a:cxn ang="0">
                <a:pos x="connsiteX3" y="connsiteY3"/>
              </a:cxn>
            </a:cxnLst>
            <a:rect l="l" t="t" r="r" b="b"/>
            <a:pathLst>
              <a:path w="7696200" h="2421758">
                <a:moveTo>
                  <a:pt x="0" y="0"/>
                </a:moveTo>
                <a:cubicBezTo>
                  <a:pt x="1841500" y="887941"/>
                  <a:pt x="3683000" y="1775883"/>
                  <a:pt x="4965700" y="2171700"/>
                </a:cubicBezTo>
                <a:cubicBezTo>
                  <a:pt x="6248400" y="2567517"/>
                  <a:pt x="7696200" y="2374900"/>
                  <a:pt x="7696200" y="2374900"/>
                </a:cubicBezTo>
                <a:lnTo>
                  <a:pt x="7696200" y="2374900"/>
                </a:lnTo>
              </a:path>
            </a:pathLst>
          </a:custGeom>
          <a:ln w="57150" cap="flat" cmpd="sng" algn="ctr">
            <a:solidFill>
              <a:schemeClr val="tx1">
                <a:lumMod val="65000"/>
                <a:lumOff val="3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sz="1286" dirty="0"/>
          </a:p>
        </p:txBody>
      </p:sp>
      <p:pic>
        <p:nvPicPr>
          <p:cNvPr id="31" name="Graphic 30" descr="Anchor with solid fill">
            <a:extLst>
              <a:ext uri="{FF2B5EF4-FFF2-40B4-BE49-F238E27FC236}">
                <a16:creationId xmlns:a16="http://schemas.microsoft.com/office/drawing/2014/main" id="{328A043E-570A-425B-3AE0-D6BDC37DC45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780837" y="3389367"/>
            <a:ext cx="326571" cy="326571"/>
          </a:xfrm>
          <a:prstGeom prst="rect">
            <a:avLst/>
          </a:prstGeom>
        </p:spPr>
      </p:pic>
      <p:pic>
        <p:nvPicPr>
          <p:cNvPr id="110" name="Graphic 109" descr="Fish with solid fill">
            <a:extLst>
              <a:ext uri="{FF2B5EF4-FFF2-40B4-BE49-F238E27FC236}">
                <a16:creationId xmlns:a16="http://schemas.microsoft.com/office/drawing/2014/main" id="{6C6B50BD-083B-8BCB-F301-C4D65730F60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627463" y="2492390"/>
            <a:ext cx="339302" cy="339302"/>
          </a:xfrm>
          <a:prstGeom prst="rect">
            <a:avLst/>
          </a:prstGeom>
        </p:spPr>
      </p:pic>
      <p:pic>
        <p:nvPicPr>
          <p:cNvPr id="111" name="Graphic 110" descr="Fish with solid fill">
            <a:extLst>
              <a:ext uri="{FF2B5EF4-FFF2-40B4-BE49-F238E27FC236}">
                <a16:creationId xmlns:a16="http://schemas.microsoft.com/office/drawing/2014/main" id="{CD1CCFA9-B216-1B21-164A-66F33A0825D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838749" y="2629033"/>
            <a:ext cx="339302" cy="339302"/>
          </a:xfrm>
          <a:prstGeom prst="rect">
            <a:avLst/>
          </a:prstGeom>
        </p:spPr>
      </p:pic>
      <p:pic>
        <p:nvPicPr>
          <p:cNvPr id="112" name="Graphic 111" descr="Fish with solid fill">
            <a:extLst>
              <a:ext uri="{FF2B5EF4-FFF2-40B4-BE49-F238E27FC236}">
                <a16:creationId xmlns:a16="http://schemas.microsoft.com/office/drawing/2014/main" id="{094F375F-4BE2-C788-8B15-6584DAC7820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63455" y="2765085"/>
            <a:ext cx="339302" cy="339302"/>
          </a:xfrm>
          <a:prstGeom prst="rect">
            <a:avLst/>
          </a:prstGeom>
        </p:spPr>
      </p:pic>
      <p:pic>
        <p:nvPicPr>
          <p:cNvPr id="113" name="Graphic 112" descr="Fish with solid fill">
            <a:extLst>
              <a:ext uri="{FF2B5EF4-FFF2-40B4-BE49-F238E27FC236}">
                <a16:creationId xmlns:a16="http://schemas.microsoft.com/office/drawing/2014/main" id="{A50F6C1B-0024-D2F8-A91E-137A61572F8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752450" y="2928371"/>
            <a:ext cx="339302" cy="339302"/>
          </a:xfrm>
          <a:prstGeom prst="rect">
            <a:avLst/>
          </a:prstGeom>
        </p:spPr>
      </p:pic>
      <p:pic>
        <p:nvPicPr>
          <p:cNvPr id="114" name="Graphic 113" descr="Fish with solid fill">
            <a:extLst>
              <a:ext uri="{FF2B5EF4-FFF2-40B4-BE49-F238E27FC236}">
                <a16:creationId xmlns:a16="http://schemas.microsoft.com/office/drawing/2014/main" id="{BE3FE59D-C9C1-09E4-4B67-79DD7F0A477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472215" y="4542620"/>
            <a:ext cx="339302" cy="339302"/>
          </a:xfrm>
          <a:prstGeom prst="rect">
            <a:avLst/>
          </a:prstGeom>
        </p:spPr>
      </p:pic>
      <p:pic>
        <p:nvPicPr>
          <p:cNvPr id="115" name="Graphic 114" descr="Fish with solid fill">
            <a:extLst>
              <a:ext uri="{FF2B5EF4-FFF2-40B4-BE49-F238E27FC236}">
                <a16:creationId xmlns:a16="http://schemas.microsoft.com/office/drawing/2014/main" id="{6ECC6FD3-9B3E-3211-CA75-9C953DC2736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463123" y="4780888"/>
            <a:ext cx="339302" cy="339302"/>
          </a:xfrm>
          <a:prstGeom prst="rect">
            <a:avLst/>
          </a:prstGeom>
        </p:spPr>
      </p:pic>
      <p:pic>
        <p:nvPicPr>
          <p:cNvPr id="116" name="Graphic 115" descr="Fish with solid fill">
            <a:extLst>
              <a:ext uri="{FF2B5EF4-FFF2-40B4-BE49-F238E27FC236}">
                <a16:creationId xmlns:a16="http://schemas.microsoft.com/office/drawing/2014/main" id="{049690B2-EC15-2884-3B72-D631C30F14F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553023" y="4954109"/>
            <a:ext cx="339302" cy="339302"/>
          </a:xfrm>
          <a:prstGeom prst="rect">
            <a:avLst/>
          </a:prstGeom>
        </p:spPr>
      </p:pic>
      <p:pic>
        <p:nvPicPr>
          <p:cNvPr id="117" name="Graphic 116" descr="Fish with solid fill">
            <a:extLst>
              <a:ext uri="{FF2B5EF4-FFF2-40B4-BE49-F238E27FC236}">
                <a16:creationId xmlns:a16="http://schemas.microsoft.com/office/drawing/2014/main" id="{0FB12789-A364-29C8-E1AE-4068F2887E2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608564" y="5103754"/>
            <a:ext cx="339302" cy="339302"/>
          </a:xfrm>
          <a:prstGeom prst="rect">
            <a:avLst/>
          </a:prstGeom>
        </p:spPr>
      </p:pic>
      <p:pic>
        <p:nvPicPr>
          <p:cNvPr id="118" name="Graphic 117" descr="Fish with solid fill">
            <a:extLst>
              <a:ext uri="{FF2B5EF4-FFF2-40B4-BE49-F238E27FC236}">
                <a16:creationId xmlns:a16="http://schemas.microsoft.com/office/drawing/2014/main" id="{A12F3995-02EF-0510-64AF-27EF3E67CD4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882767" y="5222416"/>
            <a:ext cx="339302" cy="339302"/>
          </a:xfrm>
          <a:prstGeom prst="rect">
            <a:avLst/>
          </a:prstGeom>
        </p:spPr>
      </p:pic>
      <p:pic>
        <p:nvPicPr>
          <p:cNvPr id="120" name="Graphic 119" descr="Fish with solid fill">
            <a:extLst>
              <a:ext uri="{FF2B5EF4-FFF2-40B4-BE49-F238E27FC236}">
                <a16:creationId xmlns:a16="http://schemas.microsoft.com/office/drawing/2014/main" id="{74FC55BE-1091-A08D-9CCC-6F9770256CD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15928" y="5486554"/>
            <a:ext cx="339302" cy="339302"/>
          </a:xfrm>
          <a:prstGeom prst="rect">
            <a:avLst/>
          </a:prstGeom>
        </p:spPr>
      </p:pic>
      <p:pic>
        <p:nvPicPr>
          <p:cNvPr id="121" name="Graphic 120" descr="Fish with solid fill">
            <a:extLst>
              <a:ext uri="{FF2B5EF4-FFF2-40B4-BE49-F238E27FC236}">
                <a16:creationId xmlns:a16="http://schemas.microsoft.com/office/drawing/2014/main" id="{232E1D07-D032-01F5-40AC-7BA756F0A5E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82799" y="4292955"/>
            <a:ext cx="339302" cy="339302"/>
          </a:xfrm>
          <a:prstGeom prst="rect">
            <a:avLst/>
          </a:prstGeom>
        </p:spPr>
      </p:pic>
      <p:pic>
        <p:nvPicPr>
          <p:cNvPr id="122" name="Graphic 121" descr="Fish with solid fill">
            <a:extLst>
              <a:ext uri="{FF2B5EF4-FFF2-40B4-BE49-F238E27FC236}">
                <a16:creationId xmlns:a16="http://schemas.microsoft.com/office/drawing/2014/main" id="{CF758576-9C93-1E77-F7BF-27AA07E9EE0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867569" y="4472610"/>
            <a:ext cx="339302" cy="339302"/>
          </a:xfrm>
          <a:prstGeom prst="rect">
            <a:avLst/>
          </a:prstGeom>
        </p:spPr>
      </p:pic>
      <p:pic>
        <p:nvPicPr>
          <p:cNvPr id="123" name="Graphic 122" descr="Fish with solid fill">
            <a:extLst>
              <a:ext uri="{FF2B5EF4-FFF2-40B4-BE49-F238E27FC236}">
                <a16:creationId xmlns:a16="http://schemas.microsoft.com/office/drawing/2014/main" id="{38BB6E28-1BE5-80AC-F539-EF5A4F33DC7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542670" y="1645804"/>
            <a:ext cx="339302" cy="339302"/>
          </a:xfrm>
          <a:prstGeom prst="rect">
            <a:avLst/>
          </a:prstGeom>
        </p:spPr>
      </p:pic>
      <p:pic>
        <p:nvPicPr>
          <p:cNvPr id="124" name="Graphic 123" descr="Fish with solid fill">
            <a:extLst>
              <a:ext uri="{FF2B5EF4-FFF2-40B4-BE49-F238E27FC236}">
                <a16:creationId xmlns:a16="http://schemas.microsoft.com/office/drawing/2014/main" id="{9675E1A5-A576-1847-8DC9-6BC91BE9F12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33578" y="1884072"/>
            <a:ext cx="339302" cy="339302"/>
          </a:xfrm>
          <a:prstGeom prst="rect">
            <a:avLst/>
          </a:prstGeom>
        </p:spPr>
      </p:pic>
      <p:pic>
        <p:nvPicPr>
          <p:cNvPr id="125" name="Graphic 124" descr="Fish with solid fill">
            <a:extLst>
              <a:ext uri="{FF2B5EF4-FFF2-40B4-BE49-F238E27FC236}">
                <a16:creationId xmlns:a16="http://schemas.microsoft.com/office/drawing/2014/main" id="{0F67D250-BA8E-2564-1876-F0B41BAA588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295937" y="1990029"/>
            <a:ext cx="339302" cy="339302"/>
          </a:xfrm>
          <a:prstGeom prst="rect">
            <a:avLst/>
          </a:prstGeom>
        </p:spPr>
      </p:pic>
      <p:pic>
        <p:nvPicPr>
          <p:cNvPr id="126" name="Graphic 125" descr="Fish with solid fill">
            <a:extLst>
              <a:ext uri="{FF2B5EF4-FFF2-40B4-BE49-F238E27FC236}">
                <a16:creationId xmlns:a16="http://schemas.microsoft.com/office/drawing/2014/main" id="{555BE0B4-9829-8FB0-EC37-0CACF84354F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888536" y="1573965"/>
            <a:ext cx="339302" cy="339302"/>
          </a:xfrm>
          <a:prstGeom prst="rect">
            <a:avLst/>
          </a:prstGeom>
        </p:spPr>
      </p:pic>
      <p:pic>
        <p:nvPicPr>
          <p:cNvPr id="127" name="Graphic 126" descr="Fish with solid fill">
            <a:extLst>
              <a:ext uri="{FF2B5EF4-FFF2-40B4-BE49-F238E27FC236}">
                <a16:creationId xmlns:a16="http://schemas.microsoft.com/office/drawing/2014/main" id="{E92DC24F-A8DE-5D33-6351-59F6577D7BA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479983" y="2140437"/>
            <a:ext cx="339302" cy="339302"/>
          </a:xfrm>
          <a:prstGeom prst="rect">
            <a:avLst/>
          </a:prstGeom>
        </p:spPr>
      </p:pic>
      <p:pic>
        <p:nvPicPr>
          <p:cNvPr id="128" name="Graphic 127" descr="Fish with solid fill">
            <a:extLst>
              <a:ext uri="{FF2B5EF4-FFF2-40B4-BE49-F238E27FC236}">
                <a16:creationId xmlns:a16="http://schemas.microsoft.com/office/drawing/2014/main" id="{BB906F44-841F-CBD0-0BD0-FDFF5D5EA67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470890" y="2378705"/>
            <a:ext cx="339302" cy="339302"/>
          </a:xfrm>
          <a:prstGeom prst="rect">
            <a:avLst/>
          </a:prstGeom>
        </p:spPr>
      </p:pic>
      <p:pic>
        <p:nvPicPr>
          <p:cNvPr id="129" name="Graphic 128" descr="Fish with solid fill">
            <a:extLst>
              <a:ext uri="{FF2B5EF4-FFF2-40B4-BE49-F238E27FC236}">
                <a16:creationId xmlns:a16="http://schemas.microsoft.com/office/drawing/2014/main" id="{5B05CCEB-C003-890E-4FEA-60AC908D392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722906" y="2619515"/>
            <a:ext cx="339302" cy="339302"/>
          </a:xfrm>
          <a:prstGeom prst="rect">
            <a:avLst/>
          </a:prstGeom>
        </p:spPr>
      </p:pic>
      <p:pic>
        <p:nvPicPr>
          <p:cNvPr id="130" name="Graphic 129" descr="Fish with solid fill">
            <a:extLst>
              <a:ext uri="{FF2B5EF4-FFF2-40B4-BE49-F238E27FC236}">
                <a16:creationId xmlns:a16="http://schemas.microsoft.com/office/drawing/2014/main" id="{E7B29EF7-DD05-9519-4A30-5E8ABCD15D5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187809" y="2413355"/>
            <a:ext cx="339302" cy="339302"/>
          </a:xfrm>
          <a:prstGeom prst="rect">
            <a:avLst/>
          </a:prstGeom>
        </p:spPr>
      </p:pic>
      <p:pic>
        <p:nvPicPr>
          <p:cNvPr id="131" name="Graphic 130" descr="Fish with solid fill">
            <a:extLst>
              <a:ext uri="{FF2B5EF4-FFF2-40B4-BE49-F238E27FC236}">
                <a16:creationId xmlns:a16="http://schemas.microsoft.com/office/drawing/2014/main" id="{C8928E2B-ED3F-5DDE-ABF8-4B67CADA602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020451" y="1695019"/>
            <a:ext cx="339302" cy="339302"/>
          </a:xfrm>
          <a:prstGeom prst="rect">
            <a:avLst/>
          </a:prstGeom>
        </p:spPr>
      </p:pic>
      <p:pic>
        <p:nvPicPr>
          <p:cNvPr id="132" name="Graphic 131" descr="Fish with solid fill">
            <a:extLst>
              <a:ext uri="{FF2B5EF4-FFF2-40B4-BE49-F238E27FC236}">
                <a16:creationId xmlns:a16="http://schemas.microsoft.com/office/drawing/2014/main" id="{4D98391B-7C34-78EE-A85F-4E587AA498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342046" y="2625752"/>
            <a:ext cx="339302" cy="339302"/>
          </a:xfrm>
          <a:prstGeom prst="rect">
            <a:avLst/>
          </a:prstGeom>
        </p:spPr>
      </p:pic>
      <p:pic>
        <p:nvPicPr>
          <p:cNvPr id="136" name="Graphic 135" descr="Beach umbrella with solid fill">
            <a:extLst>
              <a:ext uri="{FF2B5EF4-FFF2-40B4-BE49-F238E27FC236}">
                <a16:creationId xmlns:a16="http://schemas.microsoft.com/office/drawing/2014/main" id="{CA23A616-203F-96F0-7A0F-AC85DE74A78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144629" y="2724007"/>
            <a:ext cx="291264" cy="291264"/>
          </a:xfrm>
          <a:prstGeom prst="rect">
            <a:avLst/>
          </a:prstGeom>
        </p:spPr>
      </p:pic>
      <p:pic>
        <p:nvPicPr>
          <p:cNvPr id="137" name="Graphic 136" descr="Beach umbrella with solid fill">
            <a:extLst>
              <a:ext uri="{FF2B5EF4-FFF2-40B4-BE49-F238E27FC236}">
                <a16:creationId xmlns:a16="http://schemas.microsoft.com/office/drawing/2014/main" id="{C1E2BFD9-CADF-0C5F-F996-E5055302AA2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3799557" y="3833608"/>
            <a:ext cx="291264" cy="291264"/>
          </a:xfrm>
          <a:prstGeom prst="rect">
            <a:avLst/>
          </a:prstGeom>
        </p:spPr>
      </p:pic>
      <p:pic>
        <p:nvPicPr>
          <p:cNvPr id="138" name="Graphic 137" descr="Beach umbrella with solid fill">
            <a:extLst>
              <a:ext uri="{FF2B5EF4-FFF2-40B4-BE49-F238E27FC236}">
                <a16:creationId xmlns:a16="http://schemas.microsoft.com/office/drawing/2014/main" id="{2D14266B-0158-3FAA-DA8C-6140233BD15B}"/>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150163" y="4381937"/>
            <a:ext cx="291264" cy="291264"/>
          </a:xfrm>
          <a:prstGeom prst="rect">
            <a:avLst/>
          </a:prstGeom>
        </p:spPr>
      </p:pic>
      <p:pic>
        <p:nvPicPr>
          <p:cNvPr id="139" name="Graphic 138" descr="Beach umbrella with solid fill">
            <a:extLst>
              <a:ext uri="{FF2B5EF4-FFF2-40B4-BE49-F238E27FC236}">
                <a16:creationId xmlns:a16="http://schemas.microsoft.com/office/drawing/2014/main" id="{BFD70C6D-8B41-08D9-09C0-7EA13390C0D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947974" y="2342412"/>
            <a:ext cx="291264" cy="291264"/>
          </a:xfrm>
          <a:prstGeom prst="rect">
            <a:avLst/>
          </a:prstGeom>
        </p:spPr>
      </p:pic>
      <p:pic>
        <p:nvPicPr>
          <p:cNvPr id="141" name="Graphic 140" descr="Wave outline">
            <a:extLst>
              <a:ext uri="{FF2B5EF4-FFF2-40B4-BE49-F238E27FC236}">
                <a16:creationId xmlns:a16="http://schemas.microsoft.com/office/drawing/2014/main" id="{049EF7F8-7078-D51A-FC97-088D01BCE061}"/>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642248" y="5438159"/>
            <a:ext cx="234460" cy="234460"/>
          </a:xfrm>
          <a:prstGeom prst="rect">
            <a:avLst/>
          </a:prstGeom>
        </p:spPr>
      </p:pic>
      <p:pic>
        <p:nvPicPr>
          <p:cNvPr id="142" name="Graphic 141" descr="Wave outline">
            <a:extLst>
              <a:ext uri="{FF2B5EF4-FFF2-40B4-BE49-F238E27FC236}">
                <a16:creationId xmlns:a16="http://schemas.microsoft.com/office/drawing/2014/main" id="{44A3AA8E-9273-BBD8-0AE6-205E037C0AF9}"/>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501863" y="5680349"/>
            <a:ext cx="234461" cy="234461"/>
          </a:xfrm>
          <a:prstGeom prst="rect">
            <a:avLst/>
          </a:prstGeom>
        </p:spPr>
      </p:pic>
      <p:pic>
        <p:nvPicPr>
          <p:cNvPr id="143" name="Graphic 142" descr="Wave outline">
            <a:extLst>
              <a:ext uri="{FF2B5EF4-FFF2-40B4-BE49-F238E27FC236}">
                <a16:creationId xmlns:a16="http://schemas.microsoft.com/office/drawing/2014/main" id="{3F056E13-3AE9-03FA-8AFA-F863EF3F5A9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027356" y="5558264"/>
            <a:ext cx="234460" cy="234460"/>
          </a:xfrm>
          <a:prstGeom prst="rect">
            <a:avLst/>
          </a:prstGeom>
        </p:spPr>
      </p:pic>
      <p:pic>
        <p:nvPicPr>
          <p:cNvPr id="145" name="Graphic 144" descr="Star with solid fill">
            <a:extLst>
              <a:ext uri="{FF2B5EF4-FFF2-40B4-BE49-F238E27FC236}">
                <a16:creationId xmlns:a16="http://schemas.microsoft.com/office/drawing/2014/main" id="{A651C6CB-A0B7-75E3-DBEC-8DFE16E0D897}"/>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3728359" y="4079764"/>
            <a:ext cx="283851" cy="283851"/>
          </a:xfrm>
          <a:prstGeom prst="rect">
            <a:avLst/>
          </a:prstGeom>
        </p:spPr>
      </p:pic>
      <p:pic>
        <p:nvPicPr>
          <p:cNvPr id="146" name="Graphic 145" descr="Star with solid fill">
            <a:extLst>
              <a:ext uri="{FF2B5EF4-FFF2-40B4-BE49-F238E27FC236}">
                <a16:creationId xmlns:a16="http://schemas.microsoft.com/office/drawing/2014/main" id="{7495D874-8F4D-9165-DE3F-03F2390E124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229194" y="4863624"/>
            <a:ext cx="278510" cy="278510"/>
          </a:xfrm>
          <a:prstGeom prst="rect">
            <a:avLst/>
          </a:prstGeom>
        </p:spPr>
      </p:pic>
      <p:pic>
        <p:nvPicPr>
          <p:cNvPr id="147" name="Graphic 146" descr="Star with solid fill">
            <a:extLst>
              <a:ext uri="{FF2B5EF4-FFF2-40B4-BE49-F238E27FC236}">
                <a16:creationId xmlns:a16="http://schemas.microsoft.com/office/drawing/2014/main" id="{AAC702B1-B709-7E9E-DEA7-77586F23AA8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500883" y="5376404"/>
            <a:ext cx="283349" cy="283349"/>
          </a:xfrm>
          <a:prstGeom prst="rect">
            <a:avLst/>
          </a:prstGeom>
        </p:spPr>
      </p:pic>
      <p:sp>
        <p:nvSpPr>
          <p:cNvPr id="148" name="Freeform: Shape 147">
            <a:extLst>
              <a:ext uri="{FF2B5EF4-FFF2-40B4-BE49-F238E27FC236}">
                <a16:creationId xmlns:a16="http://schemas.microsoft.com/office/drawing/2014/main" id="{3A8245A7-0F24-E242-FB32-6F64E912CFE7}"/>
              </a:ext>
            </a:extLst>
          </p:cNvPr>
          <p:cNvSpPr/>
          <p:nvPr/>
        </p:nvSpPr>
        <p:spPr>
          <a:xfrm>
            <a:off x="2875643" y="825500"/>
            <a:ext cx="7356929" cy="5669643"/>
          </a:xfrm>
          <a:custGeom>
            <a:avLst/>
            <a:gdLst>
              <a:gd name="connsiteX0" fmla="*/ 0 w 10299700"/>
              <a:gd name="connsiteY0" fmla="*/ 1905000 h 7937500"/>
              <a:gd name="connsiteX1" fmla="*/ 7962900 w 10299700"/>
              <a:gd name="connsiteY1" fmla="*/ 0 h 7937500"/>
              <a:gd name="connsiteX2" fmla="*/ 10299700 w 10299700"/>
              <a:gd name="connsiteY2" fmla="*/ 2590800 h 7937500"/>
              <a:gd name="connsiteX3" fmla="*/ 10248900 w 10299700"/>
              <a:gd name="connsiteY3" fmla="*/ 7061200 h 7937500"/>
              <a:gd name="connsiteX4" fmla="*/ 1016000 w 10299700"/>
              <a:gd name="connsiteY4" fmla="*/ 7937500 h 7937500"/>
              <a:gd name="connsiteX5" fmla="*/ 0 w 10299700"/>
              <a:gd name="connsiteY5" fmla="*/ 1905000 h 79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9700" h="7937500">
                <a:moveTo>
                  <a:pt x="0" y="1905000"/>
                </a:moveTo>
                <a:lnTo>
                  <a:pt x="7962900" y="0"/>
                </a:lnTo>
                <a:lnTo>
                  <a:pt x="10299700" y="2590800"/>
                </a:lnTo>
                <a:lnTo>
                  <a:pt x="10248900" y="7061200"/>
                </a:lnTo>
                <a:lnTo>
                  <a:pt x="1016000" y="7937500"/>
                </a:lnTo>
                <a:lnTo>
                  <a:pt x="0" y="1905000"/>
                </a:lnTo>
                <a:close/>
              </a:path>
            </a:pathLst>
          </a:cu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286"/>
          </a:p>
        </p:txBody>
      </p:sp>
      <p:pic>
        <p:nvPicPr>
          <p:cNvPr id="149" name="Graphic 148" descr="Wave outline">
            <a:extLst>
              <a:ext uri="{FF2B5EF4-FFF2-40B4-BE49-F238E27FC236}">
                <a16:creationId xmlns:a16="http://schemas.microsoft.com/office/drawing/2014/main" id="{BC95C100-9F5C-3F25-803F-E96B6C34250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339464" y="4068036"/>
            <a:ext cx="234460" cy="234460"/>
          </a:xfrm>
          <a:prstGeom prst="rect">
            <a:avLst/>
          </a:prstGeom>
        </p:spPr>
      </p:pic>
      <p:pic>
        <p:nvPicPr>
          <p:cNvPr id="150" name="Graphic 149" descr="Wave outline">
            <a:extLst>
              <a:ext uri="{FF2B5EF4-FFF2-40B4-BE49-F238E27FC236}">
                <a16:creationId xmlns:a16="http://schemas.microsoft.com/office/drawing/2014/main" id="{F5CF5008-0B21-A4ED-F6CC-C2FE5852BE9B}"/>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222956" y="4302644"/>
            <a:ext cx="234460" cy="234460"/>
          </a:xfrm>
          <a:prstGeom prst="rect">
            <a:avLst/>
          </a:prstGeom>
        </p:spPr>
      </p:pic>
      <p:pic>
        <p:nvPicPr>
          <p:cNvPr id="151" name="Graphic 150" descr="Wave outline">
            <a:extLst>
              <a:ext uri="{FF2B5EF4-FFF2-40B4-BE49-F238E27FC236}">
                <a16:creationId xmlns:a16="http://schemas.microsoft.com/office/drawing/2014/main" id="{7FBA03A3-BB7E-F9FE-056D-5A0BF1DDDED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505265" y="3769151"/>
            <a:ext cx="234460" cy="234460"/>
          </a:xfrm>
          <a:prstGeom prst="rect">
            <a:avLst/>
          </a:prstGeom>
        </p:spPr>
      </p:pic>
      <p:pic>
        <p:nvPicPr>
          <p:cNvPr id="152" name="Graphic 151" descr="Wave outline">
            <a:extLst>
              <a:ext uri="{FF2B5EF4-FFF2-40B4-BE49-F238E27FC236}">
                <a16:creationId xmlns:a16="http://schemas.microsoft.com/office/drawing/2014/main" id="{AD06A147-83EF-E2DD-324F-D49D97AC044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904657" y="3849546"/>
            <a:ext cx="234460" cy="234460"/>
          </a:xfrm>
          <a:prstGeom prst="rect">
            <a:avLst/>
          </a:prstGeom>
        </p:spPr>
      </p:pic>
      <p:pic>
        <p:nvPicPr>
          <p:cNvPr id="154" name="Graphic 153" descr="Cruise ship with solid fill">
            <a:extLst>
              <a:ext uri="{FF2B5EF4-FFF2-40B4-BE49-F238E27FC236}">
                <a16:creationId xmlns:a16="http://schemas.microsoft.com/office/drawing/2014/main" id="{5E6C9FD5-5042-B4C3-0491-490504EC9C7C}"/>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rot="20336577">
            <a:off x="6110300" y="2951473"/>
            <a:ext cx="517429" cy="517429"/>
          </a:xfrm>
          <a:prstGeom prst="rect">
            <a:avLst/>
          </a:prstGeom>
        </p:spPr>
      </p:pic>
      <p:pic>
        <p:nvPicPr>
          <p:cNvPr id="155" name="Graphic 154" descr="Cruise ship with solid fill">
            <a:extLst>
              <a:ext uri="{FF2B5EF4-FFF2-40B4-BE49-F238E27FC236}">
                <a16:creationId xmlns:a16="http://schemas.microsoft.com/office/drawing/2014/main" id="{6443A092-8104-D140-5429-06F835C29186}"/>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rot="1011200">
            <a:off x="6925952" y="4483693"/>
            <a:ext cx="517429" cy="517429"/>
          </a:xfrm>
          <a:prstGeom prst="rect">
            <a:avLst/>
          </a:prstGeom>
        </p:spPr>
      </p:pic>
      <p:pic>
        <p:nvPicPr>
          <p:cNvPr id="162" name="Graphic 161" descr="Turtle with solid fill">
            <a:extLst>
              <a:ext uri="{FF2B5EF4-FFF2-40B4-BE49-F238E27FC236}">
                <a16:creationId xmlns:a16="http://schemas.microsoft.com/office/drawing/2014/main" id="{FE174D4D-4F7E-1092-E77C-31B055B9772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528425" y="2240264"/>
            <a:ext cx="268766" cy="268766"/>
          </a:xfrm>
          <a:prstGeom prst="rect">
            <a:avLst/>
          </a:prstGeom>
        </p:spPr>
      </p:pic>
      <p:pic>
        <p:nvPicPr>
          <p:cNvPr id="164" name="Graphic 163" descr="Fish with solid fill">
            <a:extLst>
              <a:ext uri="{FF2B5EF4-FFF2-40B4-BE49-F238E27FC236}">
                <a16:creationId xmlns:a16="http://schemas.microsoft.com/office/drawing/2014/main" id="{00A8C044-0FD8-05AA-C4F9-7158BA867E0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277209" y="4350098"/>
            <a:ext cx="339302" cy="339302"/>
          </a:xfrm>
          <a:prstGeom prst="rect">
            <a:avLst/>
          </a:prstGeom>
        </p:spPr>
      </p:pic>
      <p:pic>
        <p:nvPicPr>
          <p:cNvPr id="167" name="Graphic 166" descr="Fish with solid fill">
            <a:extLst>
              <a:ext uri="{FF2B5EF4-FFF2-40B4-BE49-F238E27FC236}">
                <a16:creationId xmlns:a16="http://schemas.microsoft.com/office/drawing/2014/main" id="{DEEB1ABD-2720-F3FC-AC08-5B9B7AD02DF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19370" y="4532283"/>
            <a:ext cx="339302" cy="339302"/>
          </a:xfrm>
          <a:prstGeom prst="rect">
            <a:avLst/>
          </a:prstGeom>
        </p:spPr>
      </p:pic>
      <p:pic>
        <p:nvPicPr>
          <p:cNvPr id="168" name="Graphic 167" descr="Fish with solid fill">
            <a:extLst>
              <a:ext uri="{FF2B5EF4-FFF2-40B4-BE49-F238E27FC236}">
                <a16:creationId xmlns:a16="http://schemas.microsoft.com/office/drawing/2014/main" id="{8A170F44-17DC-59AD-207A-6CAEF7EAC12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3303" y="4838555"/>
            <a:ext cx="339302" cy="339302"/>
          </a:xfrm>
          <a:prstGeom prst="rect">
            <a:avLst/>
          </a:prstGeom>
        </p:spPr>
      </p:pic>
      <p:pic>
        <p:nvPicPr>
          <p:cNvPr id="170" name="Graphic 169" descr="Fish with solid fill">
            <a:extLst>
              <a:ext uri="{FF2B5EF4-FFF2-40B4-BE49-F238E27FC236}">
                <a16:creationId xmlns:a16="http://schemas.microsoft.com/office/drawing/2014/main" id="{2AB84E7F-14E0-D67E-6BD6-84FEC65E165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325824" y="3687905"/>
            <a:ext cx="339302" cy="339302"/>
          </a:xfrm>
          <a:prstGeom prst="rect">
            <a:avLst/>
          </a:prstGeom>
        </p:spPr>
      </p:pic>
      <p:pic>
        <p:nvPicPr>
          <p:cNvPr id="171" name="Graphic 170" descr="Fish with solid fill">
            <a:extLst>
              <a:ext uri="{FF2B5EF4-FFF2-40B4-BE49-F238E27FC236}">
                <a16:creationId xmlns:a16="http://schemas.microsoft.com/office/drawing/2014/main" id="{6AEBB38F-C3CE-CF49-2BF8-89F795DE750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537110" y="3824548"/>
            <a:ext cx="339302" cy="339302"/>
          </a:xfrm>
          <a:prstGeom prst="rect">
            <a:avLst/>
          </a:prstGeom>
        </p:spPr>
      </p:pic>
      <p:pic>
        <p:nvPicPr>
          <p:cNvPr id="172" name="Graphic 171" descr="Fish with solid fill">
            <a:extLst>
              <a:ext uri="{FF2B5EF4-FFF2-40B4-BE49-F238E27FC236}">
                <a16:creationId xmlns:a16="http://schemas.microsoft.com/office/drawing/2014/main" id="{FA18F489-B662-FBC9-2EC7-2B62232C791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261816" y="3960600"/>
            <a:ext cx="339302" cy="339302"/>
          </a:xfrm>
          <a:prstGeom prst="rect">
            <a:avLst/>
          </a:prstGeom>
        </p:spPr>
      </p:pic>
      <p:pic>
        <p:nvPicPr>
          <p:cNvPr id="173" name="Graphic 172" descr="Fish with solid fill">
            <a:extLst>
              <a:ext uri="{FF2B5EF4-FFF2-40B4-BE49-F238E27FC236}">
                <a16:creationId xmlns:a16="http://schemas.microsoft.com/office/drawing/2014/main" id="{3AC68A1E-DB02-AD0C-4023-CFA4D48BFF9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450811" y="4123886"/>
            <a:ext cx="339302" cy="339302"/>
          </a:xfrm>
          <a:prstGeom prst="rect">
            <a:avLst/>
          </a:prstGeom>
        </p:spPr>
      </p:pic>
      <p:pic>
        <p:nvPicPr>
          <p:cNvPr id="174" name="Graphic 173" descr="Fish with solid fill">
            <a:extLst>
              <a:ext uri="{FF2B5EF4-FFF2-40B4-BE49-F238E27FC236}">
                <a16:creationId xmlns:a16="http://schemas.microsoft.com/office/drawing/2014/main" id="{EBFF7C50-D404-D9DB-BC60-4AAF6F80887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739146" y="3345644"/>
            <a:ext cx="339302" cy="339302"/>
          </a:xfrm>
          <a:prstGeom prst="rect">
            <a:avLst/>
          </a:prstGeom>
        </p:spPr>
      </p:pic>
      <p:pic>
        <p:nvPicPr>
          <p:cNvPr id="175" name="Graphic 174" descr="Fish with solid fill">
            <a:extLst>
              <a:ext uri="{FF2B5EF4-FFF2-40B4-BE49-F238E27FC236}">
                <a16:creationId xmlns:a16="http://schemas.microsoft.com/office/drawing/2014/main" id="{FDBB38D4-AEE2-BD10-6F8A-8F8D4F98305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950432" y="3482286"/>
            <a:ext cx="339302" cy="339302"/>
          </a:xfrm>
          <a:prstGeom prst="rect">
            <a:avLst/>
          </a:prstGeom>
        </p:spPr>
      </p:pic>
      <p:pic>
        <p:nvPicPr>
          <p:cNvPr id="176" name="Graphic 175" descr="Fish with solid fill">
            <a:extLst>
              <a:ext uri="{FF2B5EF4-FFF2-40B4-BE49-F238E27FC236}">
                <a16:creationId xmlns:a16="http://schemas.microsoft.com/office/drawing/2014/main" id="{E86AD489-D1DC-6258-5F6B-336019E8C69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675138" y="3618339"/>
            <a:ext cx="339302" cy="339302"/>
          </a:xfrm>
          <a:prstGeom prst="rect">
            <a:avLst/>
          </a:prstGeom>
        </p:spPr>
      </p:pic>
      <p:pic>
        <p:nvPicPr>
          <p:cNvPr id="177" name="Graphic 176" descr="Fish with solid fill">
            <a:extLst>
              <a:ext uri="{FF2B5EF4-FFF2-40B4-BE49-F238E27FC236}">
                <a16:creationId xmlns:a16="http://schemas.microsoft.com/office/drawing/2014/main" id="{74AB6005-A257-9211-F884-7FA7124223B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864133" y="3781625"/>
            <a:ext cx="339302" cy="339302"/>
          </a:xfrm>
          <a:prstGeom prst="rect">
            <a:avLst/>
          </a:prstGeom>
        </p:spPr>
      </p:pic>
      <p:pic>
        <p:nvPicPr>
          <p:cNvPr id="178" name="Graphic 177" descr="Fish with solid fill">
            <a:extLst>
              <a:ext uri="{FF2B5EF4-FFF2-40B4-BE49-F238E27FC236}">
                <a16:creationId xmlns:a16="http://schemas.microsoft.com/office/drawing/2014/main" id="{1A0BDBF3-171A-66E7-1CB1-86CB48A0D41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218983" y="3062923"/>
            <a:ext cx="339302" cy="339302"/>
          </a:xfrm>
          <a:prstGeom prst="rect">
            <a:avLst/>
          </a:prstGeom>
        </p:spPr>
      </p:pic>
      <p:pic>
        <p:nvPicPr>
          <p:cNvPr id="179" name="Graphic 178" descr="Fish with solid fill">
            <a:extLst>
              <a:ext uri="{FF2B5EF4-FFF2-40B4-BE49-F238E27FC236}">
                <a16:creationId xmlns:a16="http://schemas.microsoft.com/office/drawing/2014/main" id="{C6478ADA-07C8-C10B-434E-FD93277C527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430268" y="3199565"/>
            <a:ext cx="339302" cy="339302"/>
          </a:xfrm>
          <a:prstGeom prst="rect">
            <a:avLst/>
          </a:prstGeom>
        </p:spPr>
      </p:pic>
      <p:pic>
        <p:nvPicPr>
          <p:cNvPr id="180" name="Graphic 179" descr="Fish with solid fill">
            <a:extLst>
              <a:ext uri="{FF2B5EF4-FFF2-40B4-BE49-F238E27FC236}">
                <a16:creationId xmlns:a16="http://schemas.microsoft.com/office/drawing/2014/main" id="{962A35A4-A2A1-EEEE-8E74-E6784C44577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154975" y="3335618"/>
            <a:ext cx="339302" cy="339302"/>
          </a:xfrm>
          <a:prstGeom prst="rect">
            <a:avLst/>
          </a:prstGeom>
        </p:spPr>
      </p:pic>
      <p:pic>
        <p:nvPicPr>
          <p:cNvPr id="181" name="Graphic 180" descr="Fish with solid fill">
            <a:extLst>
              <a:ext uri="{FF2B5EF4-FFF2-40B4-BE49-F238E27FC236}">
                <a16:creationId xmlns:a16="http://schemas.microsoft.com/office/drawing/2014/main" id="{F4019A51-FCB5-3976-0055-3A09B1C4451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343970" y="3498904"/>
            <a:ext cx="339302" cy="339302"/>
          </a:xfrm>
          <a:prstGeom prst="rect">
            <a:avLst/>
          </a:prstGeom>
        </p:spPr>
      </p:pic>
      <p:pic>
        <p:nvPicPr>
          <p:cNvPr id="182" name="Graphic 181" descr="Fish with solid fill">
            <a:extLst>
              <a:ext uri="{FF2B5EF4-FFF2-40B4-BE49-F238E27FC236}">
                <a16:creationId xmlns:a16="http://schemas.microsoft.com/office/drawing/2014/main" id="{C1C025A6-60E9-DC6A-9B1A-55CAEA5DB76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816223" y="5199469"/>
            <a:ext cx="339302" cy="339302"/>
          </a:xfrm>
          <a:prstGeom prst="rect">
            <a:avLst/>
          </a:prstGeom>
        </p:spPr>
      </p:pic>
      <p:pic>
        <p:nvPicPr>
          <p:cNvPr id="183" name="Graphic 182" descr="Fish with solid fill">
            <a:extLst>
              <a:ext uri="{FF2B5EF4-FFF2-40B4-BE49-F238E27FC236}">
                <a16:creationId xmlns:a16="http://schemas.microsoft.com/office/drawing/2014/main" id="{729EC5E6-EE01-F64F-0B6F-ECAB5303293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027508" y="5336111"/>
            <a:ext cx="339302" cy="339302"/>
          </a:xfrm>
          <a:prstGeom prst="rect">
            <a:avLst/>
          </a:prstGeom>
        </p:spPr>
      </p:pic>
      <p:pic>
        <p:nvPicPr>
          <p:cNvPr id="184" name="Graphic 183" descr="Fish with solid fill">
            <a:extLst>
              <a:ext uri="{FF2B5EF4-FFF2-40B4-BE49-F238E27FC236}">
                <a16:creationId xmlns:a16="http://schemas.microsoft.com/office/drawing/2014/main" id="{8342E17D-4522-6511-0FBA-4053C138D33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752215" y="5472164"/>
            <a:ext cx="339302" cy="339302"/>
          </a:xfrm>
          <a:prstGeom prst="rect">
            <a:avLst/>
          </a:prstGeom>
        </p:spPr>
      </p:pic>
      <p:pic>
        <p:nvPicPr>
          <p:cNvPr id="185" name="Graphic 184" descr="Fish with solid fill">
            <a:extLst>
              <a:ext uri="{FF2B5EF4-FFF2-40B4-BE49-F238E27FC236}">
                <a16:creationId xmlns:a16="http://schemas.microsoft.com/office/drawing/2014/main" id="{616F88B9-A435-6702-2A6E-AE2B05A0B7D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941210" y="5635450"/>
            <a:ext cx="339302" cy="339302"/>
          </a:xfrm>
          <a:prstGeom prst="rect">
            <a:avLst/>
          </a:prstGeom>
        </p:spPr>
      </p:pic>
      <p:pic>
        <p:nvPicPr>
          <p:cNvPr id="186" name="Graphic 185" descr="Fish with solid fill">
            <a:extLst>
              <a:ext uri="{FF2B5EF4-FFF2-40B4-BE49-F238E27FC236}">
                <a16:creationId xmlns:a16="http://schemas.microsoft.com/office/drawing/2014/main" id="{EFB02F4C-EB74-CD61-5A06-126FA6D01D2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709328" y="4357097"/>
            <a:ext cx="339302" cy="339302"/>
          </a:xfrm>
          <a:prstGeom prst="rect">
            <a:avLst/>
          </a:prstGeom>
        </p:spPr>
      </p:pic>
      <p:pic>
        <p:nvPicPr>
          <p:cNvPr id="187" name="Graphic 186" descr="Fish with solid fill">
            <a:extLst>
              <a:ext uri="{FF2B5EF4-FFF2-40B4-BE49-F238E27FC236}">
                <a16:creationId xmlns:a16="http://schemas.microsoft.com/office/drawing/2014/main" id="{E60D69F6-AC50-4117-F28F-53DFA5142FA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920613" y="4493739"/>
            <a:ext cx="339302" cy="339302"/>
          </a:xfrm>
          <a:prstGeom prst="rect">
            <a:avLst/>
          </a:prstGeom>
        </p:spPr>
      </p:pic>
      <p:pic>
        <p:nvPicPr>
          <p:cNvPr id="188" name="Graphic 187" descr="Fish with solid fill">
            <a:extLst>
              <a:ext uri="{FF2B5EF4-FFF2-40B4-BE49-F238E27FC236}">
                <a16:creationId xmlns:a16="http://schemas.microsoft.com/office/drawing/2014/main" id="{35A19B79-3AE7-6289-975A-BF77DBF351F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645320" y="4629792"/>
            <a:ext cx="339302" cy="339302"/>
          </a:xfrm>
          <a:prstGeom prst="rect">
            <a:avLst/>
          </a:prstGeom>
        </p:spPr>
      </p:pic>
      <p:pic>
        <p:nvPicPr>
          <p:cNvPr id="189" name="Graphic 188" descr="Fish with solid fill">
            <a:extLst>
              <a:ext uri="{FF2B5EF4-FFF2-40B4-BE49-F238E27FC236}">
                <a16:creationId xmlns:a16="http://schemas.microsoft.com/office/drawing/2014/main" id="{FA8BF049-456C-700B-A273-2C3921BFA41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834315" y="4793078"/>
            <a:ext cx="339302" cy="339302"/>
          </a:xfrm>
          <a:prstGeom prst="rect">
            <a:avLst/>
          </a:prstGeom>
        </p:spPr>
      </p:pic>
      <p:pic>
        <p:nvPicPr>
          <p:cNvPr id="191" name="Graphic 190" descr="Coral with solid fill">
            <a:extLst>
              <a:ext uri="{FF2B5EF4-FFF2-40B4-BE49-F238E27FC236}">
                <a16:creationId xmlns:a16="http://schemas.microsoft.com/office/drawing/2014/main" id="{D40A4E4C-EE98-A2F2-5939-8AD4BCAE576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649354" y="5254892"/>
            <a:ext cx="285611" cy="285611"/>
          </a:xfrm>
          <a:prstGeom prst="rect">
            <a:avLst/>
          </a:prstGeom>
        </p:spPr>
      </p:pic>
      <p:pic>
        <p:nvPicPr>
          <p:cNvPr id="192" name="Graphic 191" descr="Coral with solid fill">
            <a:extLst>
              <a:ext uri="{FF2B5EF4-FFF2-40B4-BE49-F238E27FC236}">
                <a16:creationId xmlns:a16="http://schemas.microsoft.com/office/drawing/2014/main" id="{B514BED2-A3BD-1274-BD86-9353A7A651C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839437" y="5404384"/>
            <a:ext cx="279531" cy="279531"/>
          </a:xfrm>
          <a:prstGeom prst="rect">
            <a:avLst/>
          </a:prstGeom>
        </p:spPr>
      </p:pic>
      <p:pic>
        <p:nvPicPr>
          <p:cNvPr id="194" name="Graphic 193" descr="Coral with solid fill">
            <a:extLst>
              <a:ext uri="{FF2B5EF4-FFF2-40B4-BE49-F238E27FC236}">
                <a16:creationId xmlns:a16="http://schemas.microsoft.com/office/drawing/2014/main" id="{8393571E-9853-F74A-CE61-61E909087AF1}"/>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383665" y="5226270"/>
            <a:ext cx="285611" cy="285611"/>
          </a:xfrm>
          <a:prstGeom prst="rect">
            <a:avLst/>
          </a:prstGeom>
        </p:spPr>
      </p:pic>
      <p:pic>
        <p:nvPicPr>
          <p:cNvPr id="195" name="Graphic 194" descr="Coral with solid fill">
            <a:extLst>
              <a:ext uri="{FF2B5EF4-FFF2-40B4-BE49-F238E27FC236}">
                <a16:creationId xmlns:a16="http://schemas.microsoft.com/office/drawing/2014/main" id="{707F5C93-96A6-2F48-41E0-79A492A9F8A5}"/>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152421" y="5172357"/>
            <a:ext cx="285611" cy="285611"/>
          </a:xfrm>
          <a:prstGeom prst="rect">
            <a:avLst/>
          </a:prstGeom>
        </p:spPr>
      </p:pic>
      <p:pic>
        <p:nvPicPr>
          <p:cNvPr id="166" name="Graphic 165" descr="Fish with solid fill">
            <a:extLst>
              <a:ext uri="{FF2B5EF4-FFF2-40B4-BE49-F238E27FC236}">
                <a16:creationId xmlns:a16="http://schemas.microsoft.com/office/drawing/2014/main" id="{E0B529A4-0337-AF9D-AD24-A761DB4A4DC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89730" y="5335354"/>
            <a:ext cx="339302" cy="339302"/>
          </a:xfrm>
          <a:prstGeom prst="rect">
            <a:avLst/>
          </a:prstGeom>
        </p:spPr>
      </p:pic>
      <p:pic>
        <p:nvPicPr>
          <p:cNvPr id="163" name="Graphic 162" descr="Fish with solid fill">
            <a:extLst>
              <a:ext uri="{FF2B5EF4-FFF2-40B4-BE49-F238E27FC236}">
                <a16:creationId xmlns:a16="http://schemas.microsoft.com/office/drawing/2014/main" id="{C32A0D53-38D2-03BF-9703-2E9EF5A0201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229205" y="4577352"/>
            <a:ext cx="339302" cy="339302"/>
          </a:xfrm>
          <a:prstGeom prst="rect">
            <a:avLst/>
          </a:prstGeom>
        </p:spPr>
      </p:pic>
      <p:pic>
        <p:nvPicPr>
          <p:cNvPr id="169" name="Graphic 168" descr="Fish with solid fill">
            <a:extLst>
              <a:ext uri="{FF2B5EF4-FFF2-40B4-BE49-F238E27FC236}">
                <a16:creationId xmlns:a16="http://schemas.microsoft.com/office/drawing/2014/main" id="{F7D6217C-F9EA-2C9B-2440-D92D7840E5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06427" y="5050920"/>
            <a:ext cx="339302" cy="339302"/>
          </a:xfrm>
          <a:prstGeom prst="rect">
            <a:avLst/>
          </a:prstGeom>
        </p:spPr>
      </p:pic>
      <p:pic>
        <p:nvPicPr>
          <p:cNvPr id="196" name="Graphic 195" descr="Beach umbrella with solid fill">
            <a:extLst>
              <a:ext uri="{FF2B5EF4-FFF2-40B4-BE49-F238E27FC236}">
                <a16:creationId xmlns:a16="http://schemas.microsoft.com/office/drawing/2014/main" id="{95327195-EBE1-D46B-1A1B-F78D963615B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248298" y="4700559"/>
            <a:ext cx="291264" cy="291264"/>
          </a:xfrm>
          <a:prstGeom prst="rect">
            <a:avLst/>
          </a:prstGeom>
        </p:spPr>
      </p:pic>
      <p:pic>
        <p:nvPicPr>
          <p:cNvPr id="198" name="Graphic 197" descr="Coral with solid fill">
            <a:extLst>
              <a:ext uri="{FF2B5EF4-FFF2-40B4-BE49-F238E27FC236}">
                <a16:creationId xmlns:a16="http://schemas.microsoft.com/office/drawing/2014/main" id="{5E5B7446-5505-1333-3BA7-461F1F0E97A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167769" y="3263478"/>
            <a:ext cx="279531" cy="279531"/>
          </a:xfrm>
          <a:prstGeom prst="rect">
            <a:avLst/>
          </a:prstGeom>
        </p:spPr>
      </p:pic>
      <p:pic>
        <p:nvPicPr>
          <p:cNvPr id="199" name="Graphic 198" descr="Coral with solid fill">
            <a:extLst>
              <a:ext uri="{FF2B5EF4-FFF2-40B4-BE49-F238E27FC236}">
                <a16:creationId xmlns:a16="http://schemas.microsoft.com/office/drawing/2014/main" id="{A5EB001A-2D59-2FEA-04EE-FB34537709D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246390" y="3523525"/>
            <a:ext cx="279531" cy="279531"/>
          </a:xfrm>
          <a:prstGeom prst="rect">
            <a:avLst/>
          </a:prstGeom>
        </p:spPr>
      </p:pic>
      <p:pic>
        <p:nvPicPr>
          <p:cNvPr id="201" name="Graphic 200" descr="Coral with solid fill">
            <a:extLst>
              <a:ext uri="{FF2B5EF4-FFF2-40B4-BE49-F238E27FC236}">
                <a16:creationId xmlns:a16="http://schemas.microsoft.com/office/drawing/2014/main" id="{50C66146-32DC-46C2-CBC8-439FCBB851A7}"/>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228246" y="3771478"/>
            <a:ext cx="279531" cy="279531"/>
          </a:xfrm>
          <a:prstGeom prst="rect">
            <a:avLst/>
          </a:prstGeom>
        </p:spPr>
      </p:pic>
      <p:pic>
        <p:nvPicPr>
          <p:cNvPr id="202" name="Graphic 201" descr="Coral with solid fill">
            <a:extLst>
              <a:ext uri="{FF2B5EF4-FFF2-40B4-BE49-F238E27FC236}">
                <a16:creationId xmlns:a16="http://schemas.microsoft.com/office/drawing/2014/main" id="{6C5A2624-5B03-4A4B-E758-52519DDE1F1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337103" y="4013382"/>
            <a:ext cx="279531" cy="279531"/>
          </a:xfrm>
          <a:prstGeom prst="rect">
            <a:avLst/>
          </a:prstGeom>
        </p:spPr>
      </p:pic>
      <p:pic>
        <p:nvPicPr>
          <p:cNvPr id="203" name="Graphic 202" descr="Star with solid fill">
            <a:extLst>
              <a:ext uri="{FF2B5EF4-FFF2-40B4-BE49-F238E27FC236}">
                <a16:creationId xmlns:a16="http://schemas.microsoft.com/office/drawing/2014/main" id="{F07E5F0E-7CDA-20EB-76FD-002C1FBF5E0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210893" y="3651456"/>
            <a:ext cx="283349" cy="283349"/>
          </a:xfrm>
          <a:prstGeom prst="rect">
            <a:avLst/>
          </a:prstGeom>
        </p:spPr>
      </p:pic>
      <p:pic>
        <p:nvPicPr>
          <p:cNvPr id="207" name="Graphic 206" descr="Wave outline">
            <a:extLst>
              <a:ext uri="{FF2B5EF4-FFF2-40B4-BE49-F238E27FC236}">
                <a16:creationId xmlns:a16="http://schemas.microsoft.com/office/drawing/2014/main" id="{CF95E3CD-8F43-73A9-0802-0EAD06902C7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475408" y="1041671"/>
            <a:ext cx="234460" cy="234460"/>
          </a:xfrm>
          <a:prstGeom prst="rect">
            <a:avLst/>
          </a:prstGeom>
        </p:spPr>
      </p:pic>
      <p:pic>
        <p:nvPicPr>
          <p:cNvPr id="208" name="Graphic 207" descr="Wave outline">
            <a:extLst>
              <a:ext uri="{FF2B5EF4-FFF2-40B4-BE49-F238E27FC236}">
                <a16:creationId xmlns:a16="http://schemas.microsoft.com/office/drawing/2014/main" id="{FC399453-2277-B115-2396-93D035A7D5A9}"/>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384713" y="781894"/>
            <a:ext cx="234460" cy="234460"/>
          </a:xfrm>
          <a:prstGeom prst="rect">
            <a:avLst/>
          </a:prstGeom>
        </p:spPr>
      </p:pic>
      <p:pic>
        <p:nvPicPr>
          <p:cNvPr id="209" name="Graphic 208" descr="Wave outline">
            <a:extLst>
              <a:ext uri="{FF2B5EF4-FFF2-40B4-BE49-F238E27FC236}">
                <a16:creationId xmlns:a16="http://schemas.microsoft.com/office/drawing/2014/main" id="{D37454A8-50D8-6E22-A825-5CBBDD53EA4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963002" y="781894"/>
            <a:ext cx="234460" cy="234460"/>
          </a:xfrm>
          <a:prstGeom prst="rect">
            <a:avLst/>
          </a:prstGeom>
        </p:spPr>
      </p:pic>
    </p:spTree>
    <p:extLst>
      <p:ext uri="{BB962C8B-B14F-4D97-AF65-F5344CB8AC3E}">
        <p14:creationId xmlns:p14="http://schemas.microsoft.com/office/powerpoint/2010/main" val="196878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AI-generated content may be incorrect.">
            <a:extLst>
              <a:ext uri="{FF2B5EF4-FFF2-40B4-BE49-F238E27FC236}">
                <a16:creationId xmlns:a16="http://schemas.microsoft.com/office/drawing/2014/main" id="{3AC4A65D-C807-ACEE-59FF-57792F654D5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7399" r="9607" b="12017"/>
          <a:stretch>
            <a:fillRect/>
          </a:stretch>
        </p:blipFill>
        <p:spPr>
          <a:xfrm>
            <a:off x="2098623" y="80242"/>
            <a:ext cx="8212467" cy="6697516"/>
          </a:xfrm>
          <a:prstGeom prst="rect">
            <a:avLst/>
          </a:prstGeom>
        </p:spPr>
      </p:pic>
      <p:sp>
        <p:nvSpPr>
          <p:cNvPr id="156" name="Oval 155">
            <a:extLst>
              <a:ext uri="{FF2B5EF4-FFF2-40B4-BE49-F238E27FC236}">
                <a16:creationId xmlns:a16="http://schemas.microsoft.com/office/drawing/2014/main" id="{93C0DDFC-37A8-48B3-854D-5E3E4A55C1C5}"/>
              </a:ext>
            </a:extLst>
          </p:cNvPr>
          <p:cNvSpPr/>
          <p:nvPr/>
        </p:nvSpPr>
        <p:spPr>
          <a:xfrm>
            <a:off x="4291964" y="4389083"/>
            <a:ext cx="1957504" cy="1264008"/>
          </a:xfrm>
          <a:prstGeom prst="ellipse">
            <a:avLst/>
          </a:prstGeom>
          <a:solidFill>
            <a:schemeClr val="accent2">
              <a:lumMod val="20000"/>
              <a:lumOff val="80000"/>
              <a:alpha val="23922"/>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86" dirty="0">
                <a:solidFill>
                  <a:schemeClr val="tx1"/>
                </a:solidFill>
              </a:rPr>
              <a:t>Commercial fishing area 1</a:t>
            </a:r>
            <a:endParaRPr lang="en-GB" sz="1286" dirty="0">
              <a:solidFill>
                <a:schemeClr val="tx1"/>
              </a:solidFill>
            </a:endParaRPr>
          </a:p>
        </p:txBody>
      </p:sp>
      <p:pic>
        <p:nvPicPr>
          <p:cNvPr id="17" name="Graphic 16" descr="House with solid fill">
            <a:extLst>
              <a:ext uri="{FF2B5EF4-FFF2-40B4-BE49-F238E27FC236}">
                <a16:creationId xmlns:a16="http://schemas.microsoft.com/office/drawing/2014/main" id="{3C0B9070-26F0-B1A0-9761-968536993E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70697" y="3181047"/>
            <a:ext cx="351402" cy="351402"/>
          </a:xfrm>
          <a:prstGeom prst="rect">
            <a:avLst/>
          </a:prstGeom>
        </p:spPr>
      </p:pic>
      <p:pic>
        <p:nvPicPr>
          <p:cNvPr id="19" name="Graphic 18" descr="Lighthouse scene with solid fill">
            <a:extLst>
              <a:ext uri="{FF2B5EF4-FFF2-40B4-BE49-F238E27FC236}">
                <a16:creationId xmlns:a16="http://schemas.microsoft.com/office/drawing/2014/main" id="{D3ACC3C9-71EC-1003-6701-6C6EBDEE83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5999" y="993098"/>
            <a:ext cx="374754" cy="374754"/>
          </a:xfrm>
          <a:prstGeom prst="rect">
            <a:avLst/>
          </a:prstGeom>
        </p:spPr>
      </p:pic>
      <p:pic>
        <p:nvPicPr>
          <p:cNvPr id="20" name="Graphic 19" descr="Lighthouse scene with solid fill">
            <a:extLst>
              <a:ext uri="{FF2B5EF4-FFF2-40B4-BE49-F238E27FC236}">
                <a16:creationId xmlns:a16="http://schemas.microsoft.com/office/drawing/2014/main" id="{9FBB3A96-1D12-EE54-7673-EE40D80F2B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73718" y="770922"/>
            <a:ext cx="374754" cy="374754"/>
          </a:xfrm>
          <a:prstGeom prst="rect">
            <a:avLst/>
          </a:prstGeom>
        </p:spPr>
      </p:pic>
      <p:pic>
        <p:nvPicPr>
          <p:cNvPr id="21" name="Graphic 20" descr="Lighthouse scene with solid fill">
            <a:extLst>
              <a:ext uri="{FF2B5EF4-FFF2-40B4-BE49-F238E27FC236}">
                <a16:creationId xmlns:a16="http://schemas.microsoft.com/office/drawing/2014/main" id="{472D0B6E-1748-07A6-58D9-BA1FBA4ADA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45522" y="4014330"/>
            <a:ext cx="374754" cy="374754"/>
          </a:xfrm>
          <a:prstGeom prst="rect">
            <a:avLst/>
          </a:prstGeom>
        </p:spPr>
      </p:pic>
      <p:pic>
        <p:nvPicPr>
          <p:cNvPr id="22" name="Graphic 21" descr="Lighthouse scene with solid fill">
            <a:extLst>
              <a:ext uri="{FF2B5EF4-FFF2-40B4-BE49-F238E27FC236}">
                <a16:creationId xmlns:a16="http://schemas.microsoft.com/office/drawing/2014/main" id="{0CE09817-9799-9DA9-DC93-42296D9594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08098" y="5577590"/>
            <a:ext cx="374754" cy="374754"/>
          </a:xfrm>
          <a:prstGeom prst="rect">
            <a:avLst/>
          </a:prstGeom>
        </p:spPr>
      </p:pic>
      <p:pic>
        <p:nvPicPr>
          <p:cNvPr id="23" name="Graphic 22" descr="House with solid fill">
            <a:extLst>
              <a:ext uri="{FF2B5EF4-FFF2-40B4-BE49-F238E27FC236}">
                <a16:creationId xmlns:a16="http://schemas.microsoft.com/office/drawing/2014/main" id="{6087FC7E-A1BD-3744-50C3-E2800D50A0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76750" y="570618"/>
            <a:ext cx="176211" cy="176211"/>
          </a:xfrm>
          <a:prstGeom prst="rect">
            <a:avLst/>
          </a:prstGeom>
        </p:spPr>
      </p:pic>
      <p:pic>
        <p:nvPicPr>
          <p:cNvPr id="25" name="Graphic 24" descr="House with solid fill">
            <a:extLst>
              <a:ext uri="{FF2B5EF4-FFF2-40B4-BE49-F238E27FC236}">
                <a16:creationId xmlns:a16="http://schemas.microsoft.com/office/drawing/2014/main" id="{02E8AE51-7435-9E00-BA6D-CC18D6CA5F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31284" y="5315719"/>
            <a:ext cx="176211" cy="176211"/>
          </a:xfrm>
          <a:prstGeom prst="rect">
            <a:avLst/>
          </a:prstGeom>
        </p:spPr>
      </p:pic>
      <p:pic>
        <p:nvPicPr>
          <p:cNvPr id="26" name="Graphic 25" descr="House with solid fill">
            <a:extLst>
              <a:ext uri="{FF2B5EF4-FFF2-40B4-BE49-F238E27FC236}">
                <a16:creationId xmlns:a16="http://schemas.microsoft.com/office/drawing/2014/main" id="{3BAF3DB1-A965-825D-4A43-26FC3572B3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28236" y="6065227"/>
            <a:ext cx="176211" cy="176211"/>
          </a:xfrm>
          <a:prstGeom prst="rect">
            <a:avLst/>
          </a:prstGeom>
        </p:spPr>
      </p:pic>
      <p:pic>
        <p:nvPicPr>
          <p:cNvPr id="27" name="Graphic 26" descr="House with solid fill">
            <a:extLst>
              <a:ext uri="{FF2B5EF4-FFF2-40B4-BE49-F238E27FC236}">
                <a16:creationId xmlns:a16="http://schemas.microsoft.com/office/drawing/2014/main" id="{8A4E630C-0599-F50A-3203-468FB8F149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69310" y="5037330"/>
            <a:ext cx="176211" cy="176211"/>
          </a:xfrm>
          <a:prstGeom prst="rect">
            <a:avLst/>
          </a:prstGeom>
        </p:spPr>
      </p:pic>
      <p:pic>
        <p:nvPicPr>
          <p:cNvPr id="29" name="Graphic 28" descr="Map compass with solid fill">
            <a:extLst>
              <a:ext uri="{FF2B5EF4-FFF2-40B4-BE49-F238E27FC236}">
                <a16:creationId xmlns:a16="http://schemas.microsoft.com/office/drawing/2014/main" id="{27439A79-86E0-A692-05F6-DA701F4567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57947" y="6122167"/>
            <a:ext cx="653143" cy="653143"/>
          </a:xfrm>
          <a:prstGeom prst="rect">
            <a:avLst/>
          </a:prstGeom>
        </p:spPr>
      </p:pic>
      <p:sp>
        <p:nvSpPr>
          <p:cNvPr id="32" name="TextBox 31">
            <a:extLst>
              <a:ext uri="{FF2B5EF4-FFF2-40B4-BE49-F238E27FC236}">
                <a16:creationId xmlns:a16="http://schemas.microsoft.com/office/drawing/2014/main" id="{241D9679-BE57-9C82-2457-65E96A7B83B7}"/>
              </a:ext>
            </a:extLst>
          </p:cNvPr>
          <p:cNvSpPr txBox="1"/>
          <p:nvPr/>
        </p:nvSpPr>
        <p:spPr>
          <a:xfrm>
            <a:off x="7873106" y="30720"/>
            <a:ext cx="2296709" cy="817788"/>
          </a:xfrm>
          <a:prstGeom prst="rect">
            <a:avLst/>
          </a:prstGeom>
          <a:noFill/>
        </p:spPr>
        <p:txBody>
          <a:bodyPr wrap="square" rtlCol="0">
            <a:spAutoFit/>
          </a:bodyPr>
          <a:lstStyle/>
          <a:p>
            <a:r>
              <a:rPr lang="en-US" sz="4714"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Bounty Bay</a:t>
            </a:r>
            <a:endParaRPr lang="en-GB" sz="4714"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34" name="TextBox 33">
            <a:extLst>
              <a:ext uri="{FF2B5EF4-FFF2-40B4-BE49-F238E27FC236}">
                <a16:creationId xmlns:a16="http://schemas.microsoft.com/office/drawing/2014/main" id="{6025B295-BB3B-5778-9895-0EF0922A5364}"/>
              </a:ext>
            </a:extLst>
          </p:cNvPr>
          <p:cNvSpPr txBox="1"/>
          <p:nvPr/>
        </p:nvSpPr>
        <p:spPr>
          <a:xfrm>
            <a:off x="2971036" y="2819919"/>
            <a:ext cx="1592419" cy="532005"/>
          </a:xfrm>
          <a:prstGeom prst="rect">
            <a:avLst/>
          </a:prstGeom>
          <a:noFill/>
        </p:spPr>
        <p:txBody>
          <a:bodyPr wrap="square" rtlCol="0">
            <a:spAutoFit/>
          </a:bodyPr>
          <a:lstStyle/>
          <a:p>
            <a:r>
              <a:rPr lang="en-US" sz="2857" dirty="0">
                <a:latin typeface="Aldhabi" panose="01000000000000000000" pitchFamily="2" charset="-78"/>
                <a:cs typeface="Aldhabi" panose="01000000000000000000" pitchFamily="2" charset="-78"/>
              </a:rPr>
              <a:t>Port Wayward </a:t>
            </a:r>
            <a:endParaRPr lang="en-GB" sz="2857" dirty="0">
              <a:latin typeface="Aldhabi" panose="01000000000000000000" pitchFamily="2" charset="-78"/>
              <a:cs typeface="Aldhabi" panose="01000000000000000000" pitchFamily="2" charset="-78"/>
            </a:endParaRPr>
          </a:p>
        </p:txBody>
      </p:sp>
      <p:pic>
        <p:nvPicPr>
          <p:cNvPr id="36" name="Graphic 35" descr="Mountains outline">
            <a:extLst>
              <a:ext uri="{FF2B5EF4-FFF2-40B4-BE49-F238E27FC236}">
                <a16:creationId xmlns:a16="http://schemas.microsoft.com/office/drawing/2014/main" id="{BFB9C6DE-5B5B-2E2F-910D-E2E54302B4A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65741" y="1538099"/>
            <a:ext cx="653143" cy="653143"/>
          </a:xfrm>
          <a:prstGeom prst="rect">
            <a:avLst/>
          </a:prstGeom>
        </p:spPr>
      </p:pic>
      <p:pic>
        <p:nvPicPr>
          <p:cNvPr id="37" name="Graphic 36" descr="Mountains outline">
            <a:extLst>
              <a:ext uri="{FF2B5EF4-FFF2-40B4-BE49-F238E27FC236}">
                <a16:creationId xmlns:a16="http://schemas.microsoft.com/office/drawing/2014/main" id="{DF0DF4D8-AFD4-C93C-F43E-0D3DC64D3D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73599" y="3938930"/>
            <a:ext cx="653143" cy="653143"/>
          </a:xfrm>
          <a:prstGeom prst="rect">
            <a:avLst/>
          </a:prstGeom>
        </p:spPr>
      </p:pic>
      <p:pic>
        <p:nvPicPr>
          <p:cNvPr id="41" name="Graphic 40" descr="Palm tree with solid fill">
            <a:extLst>
              <a:ext uri="{FF2B5EF4-FFF2-40B4-BE49-F238E27FC236}">
                <a16:creationId xmlns:a16="http://schemas.microsoft.com/office/drawing/2014/main" id="{F7C614DE-B1C3-AD78-801B-D8BF2137C90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30776" y="2745510"/>
            <a:ext cx="326571" cy="326571"/>
          </a:xfrm>
          <a:prstGeom prst="rect">
            <a:avLst/>
          </a:prstGeom>
        </p:spPr>
      </p:pic>
      <p:pic>
        <p:nvPicPr>
          <p:cNvPr id="42" name="Graphic 41" descr="Palm tree with solid fill">
            <a:extLst>
              <a:ext uri="{FF2B5EF4-FFF2-40B4-BE49-F238E27FC236}">
                <a16:creationId xmlns:a16="http://schemas.microsoft.com/office/drawing/2014/main" id="{A4522919-F60E-DAA8-3861-27D27E90FF3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319880" y="2433572"/>
            <a:ext cx="329031" cy="329031"/>
          </a:xfrm>
          <a:prstGeom prst="rect">
            <a:avLst/>
          </a:prstGeom>
        </p:spPr>
      </p:pic>
      <p:pic>
        <p:nvPicPr>
          <p:cNvPr id="43" name="Graphic 42" descr="Palm tree with solid fill">
            <a:extLst>
              <a:ext uri="{FF2B5EF4-FFF2-40B4-BE49-F238E27FC236}">
                <a16:creationId xmlns:a16="http://schemas.microsoft.com/office/drawing/2014/main" id="{B14256D0-3256-A88E-4DC8-A7D9A03AD9F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60441" y="3582627"/>
            <a:ext cx="378993" cy="378993"/>
          </a:xfrm>
          <a:prstGeom prst="rect">
            <a:avLst/>
          </a:prstGeom>
        </p:spPr>
      </p:pic>
      <p:pic>
        <p:nvPicPr>
          <p:cNvPr id="44" name="Graphic 43" descr="Palm tree with solid fill">
            <a:extLst>
              <a:ext uri="{FF2B5EF4-FFF2-40B4-BE49-F238E27FC236}">
                <a16:creationId xmlns:a16="http://schemas.microsoft.com/office/drawing/2014/main" id="{946A5767-9227-658E-80B0-F7352595F2F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30879" y="3842696"/>
            <a:ext cx="337220" cy="337220"/>
          </a:xfrm>
          <a:prstGeom prst="rect">
            <a:avLst/>
          </a:prstGeom>
        </p:spPr>
      </p:pic>
      <p:pic>
        <p:nvPicPr>
          <p:cNvPr id="46" name="Graphic 45" descr="Deciduous tree with solid fill">
            <a:extLst>
              <a:ext uri="{FF2B5EF4-FFF2-40B4-BE49-F238E27FC236}">
                <a16:creationId xmlns:a16="http://schemas.microsoft.com/office/drawing/2014/main" id="{CCE29C76-EC8B-2BFD-9DFD-ACC0B76F0CE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24900" y="3385950"/>
            <a:ext cx="326571" cy="326571"/>
          </a:xfrm>
          <a:prstGeom prst="rect">
            <a:avLst/>
          </a:prstGeom>
        </p:spPr>
      </p:pic>
      <p:pic>
        <p:nvPicPr>
          <p:cNvPr id="47" name="Graphic 46" descr="Deciduous tree with solid fill">
            <a:extLst>
              <a:ext uri="{FF2B5EF4-FFF2-40B4-BE49-F238E27FC236}">
                <a16:creationId xmlns:a16="http://schemas.microsoft.com/office/drawing/2014/main" id="{CD52124D-D912-0DE1-5EE5-30BC8428630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18884" y="3205878"/>
            <a:ext cx="326571" cy="326571"/>
          </a:xfrm>
          <a:prstGeom prst="rect">
            <a:avLst/>
          </a:prstGeom>
        </p:spPr>
      </p:pic>
      <p:pic>
        <p:nvPicPr>
          <p:cNvPr id="48" name="Graphic 47" descr="Deciduous tree with solid fill">
            <a:extLst>
              <a:ext uri="{FF2B5EF4-FFF2-40B4-BE49-F238E27FC236}">
                <a16:creationId xmlns:a16="http://schemas.microsoft.com/office/drawing/2014/main" id="{252C4692-F5B3-D20B-D2E9-EEB769BF4CB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86706" y="2969062"/>
            <a:ext cx="326571" cy="326571"/>
          </a:xfrm>
          <a:prstGeom prst="rect">
            <a:avLst/>
          </a:prstGeom>
        </p:spPr>
      </p:pic>
      <p:pic>
        <p:nvPicPr>
          <p:cNvPr id="49" name="Graphic 48" descr="Deciduous tree with solid fill">
            <a:extLst>
              <a:ext uri="{FF2B5EF4-FFF2-40B4-BE49-F238E27FC236}">
                <a16:creationId xmlns:a16="http://schemas.microsoft.com/office/drawing/2014/main" id="{12D2AF0D-7B53-B96F-BEBE-40BDAE71EFC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38284" y="3192745"/>
            <a:ext cx="326571" cy="326571"/>
          </a:xfrm>
          <a:prstGeom prst="rect">
            <a:avLst/>
          </a:prstGeom>
        </p:spPr>
      </p:pic>
      <p:pic>
        <p:nvPicPr>
          <p:cNvPr id="50" name="Graphic 49" descr="Deciduous tree with solid fill">
            <a:extLst>
              <a:ext uri="{FF2B5EF4-FFF2-40B4-BE49-F238E27FC236}">
                <a16:creationId xmlns:a16="http://schemas.microsoft.com/office/drawing/2014/main" id="{5496D0EE-78B7-8FC8-18E0-3208392AA4F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51012" y="2680500"/>
            <a:ext cx="326571" cy="326571"/>
          </a:xfrm>
          <a:prstGeom prst="rect">
            <a:avLst/>
          </a:prstGeom>
        </p:spPr>
      </p:pic>
      <p:pic>
        <p:nvPicPr>
          <p:cNvPr id="51" name="Graphic 50" descr="Deciduous tree with solid fill">
            <a:extLst>
              <a:ext uri="{FF2B5EF4-FFF2-40B4-BE49-F238E27FC236}">
                <a16:creationId xmlns:a16="http://schemas.microsoft.com/office/drawing/2014/main" id="{CC2FE1F6-8EE6-5917-8649-2BFA9E71CD0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152547" y="2693223"/>
            <a:ext cx="326571" cy="326571"/>
          </a:xfrm>
          <a:prstGeom prst="rect">
            <a:avLst/>
          </a:prstGeom>
        </p:spPr>
      </p:pic>
      <p:pic>
        <p:nvPicPr>
          <p:cNvPr id="52" name="Graphic 51" descr="Deciduous tree with solid fill">
            <a:extLst>
              <a:ext uri="{FF2B5EF4-FFF2-40B4-BE49-F238E27FC236}">
                <a16:creationId xmlns:a16="http://schemas.microsoft.com/office/drawing/2014/main" id="{9F15D325-826B-3318-108C-6EB403BDDD4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394110" y="1145675"/>
            <a:ext cx="326571" cy="326571"/>
          </a:xfrm>
          <a:prstGeom prst="rect">
            <a:avLst/>
          </a:prstGeom>
        </p:spPr>
      </p:pic>
      <p:pic>
        <p:nvPicPr>
          <p:cNvPr id="53" name="Graphic 52" descr="Deciduous tree with solid fill">
            <a:extLst>
              <a:ext uri="{FF2B5EF4-FFF2-40B4-BE49-F238E27FC236}">
                <a16:creationId xmlns:a16="http://schemas.microsoft.com/office/drawing/2014/main" id="{F95ABBA8-DDA5-DC78-F9A2-7D5AFEC79C7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57395" y="1410679"/>
            <a:ext cx="326571" cy="326571"/>
          </a:xfrm>
          <a:prstGeom prst="rect">
            <a:avLst/>
          </a:prstGeom>
        </p:spPr>
      </p:pic>
      <p:pic>
        <p:nvPicPr>
          <p:cNvPr id="54" name="Graphic 53" descr="Deciduous tree with solid fill">
            <a:extLst>
              <a:ext uri="{FF2B5EF4-FFF2-40B4-BE49-F238E27FC236}">
                <a16:creationId xmlns:a16="http://schemas.microsoft.com/office/drawing/2014/main" id="{5847AEE2-377A-0BBF-78D5-FDE19120F40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57395" y="1718513"/>
            <a:ext cx="326571" cy="326571"/>
          </a:xfrm>
          <a:prstGeom prst="rect">
            <a:avLst/>
          </a:prstGeom>
        </p:spPr>
      </p:pic>
      <p:pic>
        <p:nvPicPr>
          <p:cNvPr id="55" name="Graphic 54" descr="Deciduous tree with solid fill">
            <a:extLst>
              <a:ext uri="{FF2B5EF4-FFF2-40B4-BE49-F238E27FC236}">
                <a16:creationId xmlns:a16="http://schemas.microsoft.com/office/drawing/2014/main" id="{F8C459B7-4036-F6F4-E55A-028B1985125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57395" y="1983517"/>
            <a:ext cx="326571" cy="326571"/>
          </a:xfrm>
          <a:prstGeom prst="rect">
            <a:avLst/>
          </a:prstGeom>
        </p:spPr>
      </p:pic>
      <p:pic>
        <p:nvPicPr>
          <p:cNvPr id="56" name="Graphic 55" descr="Deciduous tree with solid fill">
            <a:extLst>
              <a:ext uri="{FF2B5EF4-FFF2-40B4-BE49-F238E27FC236}">
                <a16:creationId xmlns:a16="http://schemas.microsoft.com/office/drawing/2014/main" id="{B4FD2FD3-A5CC-A3F5-92CD-23282B623CE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327775" y="2431957"/>
            <a:ext cx="326571" cy="326571"/>
          </a:xfrm>
          <a:prstGeom prst="rect">
            <a:avLst/>
          </a:prstGeom>
        </p:spPr>
      </p:pic>
      <p:pic>
        <p:nvPicPr>
          <p:cNvPr id="57" name="Graphic 56" descr="Deciduous tree with solid fill">
            <a:extLst>
              <a:ext uri="{FF2B5EF4-FFF2-40B4-BE49-F238E27FC236}">
                <a16:creationId xmlns:a16="http://schemas.microsoft.com/office/drawing/2014/main" id="{7569318B-C52E-1CFA-C218-9F3DB1BE915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24336" y="2291351"/>
            <a:ext cx="326571" cy="326571"/>
          </a:xfrm>
          <a:prstGeom prst="rect">
            <a:avLst/>
          </a:prstGeom>
        </p:spPr>
      </p:pic>
      <p:pic>
        <p:nvPicPr>
          <p:cNvPr id="58" name="Graphic 57" descr="Deciduous tree with solid fill">
            <a:extLst>
              <a:ext uri="{FF2B5EF4-FFF2-40B4-BE49-F238E27FC236}">
                <a16:creationId xmlns:a16="http://schemas.microsoft.com/office/drawing/2014/main" id="{DD2A7FF2-8102-02C7-257B-39AF243CB09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05991" y="2617922"/>
            <a:ext cx="326571" cy="326571"/>
          </a:xfrm>
          <a:prstGeom prst="rect">
            <a:avLst/>
          </a:prstGeom>
        </p:spPr>
      </p:pic>
      <p:pic>
        <p:nvPicPr>
          <p:cNvPr id="59" name="Graphic 58" descr="Deciduous tree with solid fill">
            <a:extLst>
              <a:ext uri="{FF2B5EF4-FFF2-40B4-BE49-F238E27FC236}">
                <a16:creationId xmlns:a16="http://schemas.microsoft.com/office/drawing/2014/main" id="{9BFD51EF-8E86-9C21-2264-C47DB60E940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47493" y="2601800"/>
            <a:ext cx="326571" cy="326571"/>
          </a:xfrm>
          <a:prstGeom prst="rect">
            <a:avLst/>
          </a:prstGeom>
        </p:spPr>
      </p:pic>
      <p:pic>
        <p:nvPicPr>
          <p:cNvPr id="60" name="Graphic 59" descr="Deciduous tree with solid fill">
            <a:extLst>
              <a:ext uri="{FF2B5EF4-FFF2-40B4-BE49-F238E27FC236}">
                <a16:creationId xmlns:a16="http://schemas.microsoft.com/office/drawing/2014/main" id="{880290D4-88E4-4F35-9D0F-A15E264E1F0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034177" y="2310088"/>
            <a:ext cx="326571" cy="326571"/>
          </a:xfrm>
          <a:prstGeom prst="rect">
            <a:avLst/>
          </a:prstGeom>
        </p:spPr>
      </p:pic>
      <p:pic>
        <p:nvPicPr>
          <p:cNvPr id="61" name="Graphic 60" descr="Palm tree with solid fill">
            <a:extLst>
              <a:ext uri="{FF2B5EF4-FFF2-40B4-BE49-F238E27FC236}">
                <a16:creationId xmlns:a16="http://schemas.microsoft.com/office/drawing/2014/main" id="{FF0DF8C8-9AFF-E2E1-990D-0D2D4EFBDD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376911" y="4492334"/>
            <a:ext cx="337220" cy="337220"/>
          </a:xfrm>
          <a:prstGeom prst="rect">
            <a:avLst/>
          </a:prstGeom>
        </p:spPr>
      </p:pic>
      <p:pic>
        <p:nvPicPr>
          <p:cNvPr id="62" name="Graphic 61" descr="Palm tree with solid fill">
            <a:extLst>
              <a:ext uri="{FF2B5EF4-FFF2-40B4-BE49-F238E27FC236}">
                <a16:creationId xmlns:a16="http://schemas.microsoft.com/office/drawing/2014/main" id="{A4F5D54A-8B59-BF6B-ECF4-8A5A74C4C75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433124" y="5203284"/>
            <a:ext cx="337220" cy="337220"/>
          </a:xfrm>
          <a:prstGeom prst="rect">
            <a:avLst/>
          </a:prstGeom>
        </p:spPr>
      </p:pic>
      <p:pic>
        <p:nvPicPr>
          <p:cNvPr id="63" name="Graphic 62" descr="Deciduous tree with solid fill">
            <a:extLst>
              <a:ext uri="{FF2B5EF4-FFF2-40B4-BE49-F238E27FC236}">
                <a16:creationId xmlns:a16="http://schemas.microsoft.com/office/drawing/2014/main" id="{55F83D17-585B-3A50-D6BE-E27183BB99C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66935" y="4551808"/>
            <a:ext cx="326571" cy="326571"/>
          </a:xfrm>
          <a:prstGeom prst="rect">
            <a:avLst/>
          </a:prstGeom>
        </p:spPr>
      </p:pic>
      <p:pic>
        <p:nvPicPr>
          <p:cNvPr id="64" name="Graphic 63" descr="Deciduous tree with solid fill">
            <a:extLst>
              <a:ext uri="{FF2B5EF4-FFF2-40B4-BE49-F238E27FC236}">
                <a16:creationId xmlns:a16="http://schemas.microsoft.com/office/drawing/2014/main" id="{AA9B6F76-0642-8108-96A3-1764B07ED0F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84779" y="4928313"/>
            <a:ext cx="326571" cy="326571"/>
          </a:xfrm>
          <a:prstGeom prst="rect">
            <a:avLst/>
          </a:prstGeom>
        </p:spPr>
      </p:pic>
      <p:pic>
        <p:nvPicPr>
          <p:cNvPr id="65" name="Graphic 64" descr="Deciduous tree with solid fill">
            <a:extLst>
              <a:ext uri="{FF2B5EF4-FFF2-40B4-BE49-F238E27FC236}">
                <a16:creationId xmlns:a16="http://schemas.microsoft.com/office/drawing/2014/main" id="{5F346F40-4DF1-37A5-D87C-D7DB6559527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730221" y="5251019"/>
            <a:ext cx="326571" cy="326571"/>
          </a:xfrm>
          <a:prstGeom prst="rect">
            <a:avLst/>
          </a:prstGeom>
        </p:spPr>
      </p:pic>
      <p:pic>
        <p:nvPicPr>
          <p:cNvPr id="66" name="Graphic 65" descr="Mountains outline">
            <a:extLst>
              <a:ext uri="{FF2B5EF4-FFF2-40B4-BE49-F238E27FC236}">
                <a16:creationId xmlns:a16="http://schemas.microsoft.com/office/drawing/2014/main" id="{7474DCB1-C6A7-673E-9355-80A4F8A458A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43257" y="1422852"/>
            <a:ext cx="653143" cy="653143"/>
          </a:xfrm>
          <a:prstGeom prst="rect">
            <a:avLst/>
          </a:prstGeom>
        </p:spPr>
      </p:pic>
      <p:pic>
        <p:nvPicPr>
          <p:cNvPr id="67" name="Graphic 66" descr="Mountains outline">
            <a:extLst>
              <a:ext uri="{FF2B5EF4-FFF2-40B4-BE49-F238E27FC236}">
                <a16:creationId xmlns:a16="http://schemas.microsoft.com/office/drawing/2014/main" id="{9DFEC104-97D8-B73F-C981-78E0FDB869D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94202" y="1908499"/>
            <a:ext cx="653143" cy="653143"/>
          </a:xfrm>
          <a:prstGeom prst="rect">
            <a:avLst/>
          </a:prstGeom>
        </p:spPr>
      </p:pic>
      <p:pic>
        <p:nvPicPr>
          <p:cNvPr id="68" name="Graphic 67" descr="Mountains outline">
            <a:extLst>
              <a:ext uri="{FF2B5EF4-FFF2-40B4-BE49-F238E27FC236}">
                <a16:creationId xmlns:a16="http://schemas.microsoft.com/office/drawing/2014/main" id="{48BCB172-AA5F-812A-AAB1-2C75FC0A92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53400" y="1259707"/>
            <a:ext cx="653143" cy="653143"/>
          </a:xfrm>
          <a:prstGeom prst="rect">
            <a:avLst/>
          </a:prstGeom>
        </p:spPr>
      </p:pic>
      <p:pic>
        <p:nvPicPr>
          <p:cNvPr id="69" name="Graphic 68" descr="Mountains outline">
            <a:extLst>
              <a:ext uri="{FF2B5EF4-FFF2-40B4-BE49-F238E27FC236}">
                <a16:creationId xmlns:a16="http://schemas.microsoft.com/office/drawing/2014/main" id="{7A1CC05C-657F-8F43-EA4B-3C3841E2C66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86733" y="4070477"/>
            <a:ext cx="653143" cy="653143"/>
          </a:xfrm>
          <a:prstGeom prst="rect">
            <a:avLst/>
          </a:prstGeom>
        </p:spPr>
      </p:pic>
      <p:pic>
        <p:nvPicPr>
          <p:cNvPr id="70" name="Graphic 69" descr="Mountains outline">
            <a:extLst>
              <a:ext uri="{FF2B5EF4-FFF2-40B4-BE49-F238E27FC236}">
                <a16:creationId xmlns:a16="http://schemas.microsoft.com/office/drawing/2014/main" id="{9A449E86-72A4-0A66-482D-03A7F480C9A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57152" y="1921629"/>
            <a:ext cx="653143" cy="653143"/>
          </a:xfrm>
          <a:prstGeom prst="rect">
            <a:avLst/>
          </a:prstGeom>
        </p:spPr>
      </p:pic>
      <p:pic>
        <p:nvPicPr>
          <p:cNvPr id="71" name="Graphic 70" descr="Mountains outline">
            <a:extLst>
              <a:ext uri="{FF2B5EF4-FFF2-40B4-BE49-F238E27FC236}">
                <a16:creationId xmlns:a16="http://schemas.microsoft.com/office/drawing/2014/main" id="{92EE14D0-D609-E4E1-77B8-57949FB40FB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26147" y="2051238"/>
            <a:ext cx="511654" cy="511654"/>
          </a:xfrm>
          <a:prstGeom prst="rect">
            <a:avLst/>
          </a:prstGeom>
        </p:spPr>
      </p:pic>
      <p:pic>
        <p:nvPicPr>
          <p:cNvPr id="72" name="Graphic 71" descr="Mountains outline">
            <a:extLst>
              <a:ext uri="{FF2B5EF4-FFF2-40B4-BE49-F238E27FC236}">
                <a16:creationId xmlns:a16="http://schemas.microsoft.com/office/drawing/2014/main" id="{09B4F4C5-A681-B084-50ED-964F6AAF3A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55287" y="1930843"/>
            <a:ext cx="398366" cy="398366"/>
          </a:xfrm>
          <a:prstGeom prst="rect">
            <a:avLst/>
          </a:prstGeom>
        </p:spPr>
      </p:pic>
      <p:pic>
        <p:nvPicPr>
          <p:cNvPr id="73" name="Graphic 72" descr="Mountains outline">
            <a:extLst>
              <a:ext uri="{FF2B5EF4-FFF2-40B4-BE49-F238E27FC236}">
                <a16:creationId xmlns:a16="http://schemas.microsoft.com/office/drawing/2014/main" id="{0BF26D49-4724-A8C1-6E74-953D025F8B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53238" y="1761314"/>
            <a:ext cx="398366" cy="398366"/>
          </a:xfrm>
          <a:prstGeom prst="rect">
            <a:avLst/>
          </a:prstGeom>
        </p:spPr>
      </p:pic>
      <p:pic>
        <p:nvPicPr>
          <p:cNvPr id="74" name="Graphic 73" descr="Mountains outline">
            <a:extLst>
              <a:ext uri="{FF2B5EF4-FFF2-40B4-BE49-F238E27FC236}">
                <a16:creationId xmlns:a16="http://schemas.microsoft.com/office/drawing/2014/main" id="{3091D4A9-EACC-CE13-B4D6-BC76548181F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05911" y="4611230"/>
            <a:ext cx="398366" cy="398366"/>
          </a:xfrm>
          <a:prstGeom prst="rect">
            <a:avLst/>
          </a:prstGeom>
        </p:spPr>
      </p:pic>
      <p:pic>
        <p:nvPicPr>
          <p:cNvPr id="75" name="Graphic 74" descr="Mountains outline">
            <a:extLst>
              <a:ext uri="{FF2B5EF4-FFF2-40B4-BE49-F238E27FC236}">
                <a16:creationId xmlns:a16="http://schemas.microsoft.com/office/drawing/2014/main" id="{4E2A6717-3E28-C5A6-7B20-C645A08FEB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36383" y="4869987"/>
            <a:ext cx="398366" cy="398366"/>
          </a:xfrm>
          <a:prstGeom prst="rect">
            <a:avLst/>
          </a:prstGeom>
        </p:spPr>
      </p:pic>
      <p:pic>
        <p:nvPicPr>
          <p:cNvPr id="76" name="Graphic 75" descr="Deciduous tree with solid fill">
            <a:extLst>
              <a:ext uri="{FF2B5EF4-FFF2-40B4-BE49-F238E27FC236}">
                <a16:creationId xmlns:a16="http://schemas.microsoft.com/office/drawing/2014/main" id="{5524C177-6869-B242-71A3-0E6BEF84FDF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833757" y="5186547"/>
            <a:ext cx="326571" cy="326571"/>
          </a:xfrm>
          <a:prstGeom prst="rect">
            <a:avLst/>
          </a:prstGeom>
        </p:spPr>
      </p:pic>
      <p:pic>
        <p:nvPicPr>
          <p:cNvPr id="77" name="Graphic 76" descr="Deciduous tree with solid fill">
            <a:extLst>
              <a:ext uri="{FF2B5EF4-FFF2-40B4-BE49-F238E27FC236}">
                <a16:creationId xmlns:a16="http://schemas.microsoft.com/office/drawing/2014/main" id="{AD2CD7A8-84EE-AAD3-55DA-A6CF0B4032C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167465" y="5295404"/>
            <a:ext cx="326571" cy="326571"/>
          </a:xfrm>
          <a:prstGeom prst="rect">
            <a:avLst/>
          </a:prstGeom>
        </p:spPr>
      </p:pic>
      <p:pic>
        <p:nvPicPr>
          <p:cNvPr id="78" name="Graphic 77" descr="Deciduous tree with solid fill">
            <a:extLst>
              <a:ext uri="{FF2B5EF4-FFF2-40B4-BE49-F238E27FC236}">
                <a16:creationId xmlns:a16="http://schemas.microsoft.com/office/drawing/2014/main" id="{E51A8872-1721-BD91-A3EE-8572312DA20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544003" y="5265068"/>
            <a:ext cx="326571" cy="326571"/>
          </a:xfrm>
          <a:prstGeom prst="rect">
            <a:avLst/>
          </a:prstGeom>
        </p:spPr>
      </p:pic>
      <p:pic>
        <p:nvPicPr>
          <p:cNvPr id="79" name="Graphic 78" descr="Deciduous tree with solid fill">
            <a:extLst>
              <a:ext uri="{FF2B5EF4-FFF2-40B4-BE49-F238E27FC236}">
                <a16:creationId xmlns:a16="http://schemas.microsoft.com/office/drawing/2014/main" id="{6D4FC92C-FB26-1AE9-1813-7E555BD9C72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31446" y="5663020"/>
            <a:ext cx="326571" cy="326571"/>
          </a:xfrm>
          <a:prstGeom prst="rect">
            <a:avLst/>
          </a:prstGeom>
        </p:spPr>
      </p:pic>
      <p:pic>
        <p:nvPicPr>
          <p:cNvPr id="80" name="Graphic 79" descr="Mountains outline">
            <a:extLst>
              <a:ext uri="{FF2B5EF4-FFF2-40B4-BE49-F238E27FC236}">
                <a16:creationId xmlns:a16="http://schemas.microsoft.com/office/drawing/2014/main" id="{79158B17-7828-E359-1C3D-46972942CD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47346" y="5553978"/>
            <a:ext cx="398366" cy="398366"/>
          </a:xfrm>
          <a:prstGeom prst="rect">
            <a:avLst/>
          </a:prstGeom>
        </p:spPr>
      </p:pic>
      <p:pic>
        <p:nvPicPr>
          <p:cNvPr id="81" name="Graphic 80" descr="Mountains outline">
            <a:extLst>
              <a:ext uri="{FF2B5EF4-FFF2-40B4-BE49-F238E27FC236}">
                <a16:creationId xmlns:a16="http://schemas.microsoft.com/office/drawing/2014/main" id="{38C4C573-1E13-078C-0B3A-03C2F53A1B4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45076" y="5895716"/>
            <a:ext cx="398366" cy="398366"/>
          </a:xfrm>
          <a:prstGeom prst="rect">
            <a:avLst/>
          </a:prstGeom>
        </p:spPr>
      </p:pic>
      <p:pic>
        <p:nvPicPr>
          <p:cNvPr id="88" name="Graphic 87" descr="Tree With Roots with solid fill">
            <a:extLst>
              <a:ext uri="{FF2B5EF4-FFF2-40B4-BE49-F238E27FC236}">
                <a16:creationId xmlns:a16="http://schemas.microsoft.com/office/drawing/2014/main" id="{21942818-570F-A469-6468-5E339DC4CF9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152105" y="4581855"/>
            <a:ext cx="330298" cy="330298"/>
          </a:xfrm>
          <a:prstGeom prst="rect">
            <a:avLst/>
          </a:prstGeom>
        </p:spPr>
      </p:pic>
      <p:pic>
        <p:nvPicPr>
          <p:cNvPr id="89" name="Graphic 88" descr="Tree With Roots with solid fill">
            <a:extLst>
              <a:ext uri="{FF2B5EF4-FFF2-40B4-BE49-F238E27FC236}">
                <a16:creationId xmlns:a16="http://schemas.microsoft.com/office/drawing/2014/main" id="{083B3900-6A20-43D7-1411-02D37FCEDED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74761" y="4814552"/>
            <a:ext cx="330298" cy="330298"/>
          </a:xfrm>
          <a:prstGeom prst="rect">
            <a:avLst/>
          </a:prstGeom>
        </p:spPr>
      </p:pic>
      <p:pic>
        <p:nvPicPr>
          <p:cNvPr id="90" name="Graphic 89" descr="Tree With Roots with solid fill">
            <a:extLst>
              <a:ext uri="{FF2B5EF4-FFF2-40B4-BE49-F238E27FC236}">
                <a16:creationId xmlns:a16="http://schemas.microsoft.com/office/drawing/2014/main" id="{06E13883-525A-8E17-21D7-1F9368590B1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078156" y="5101765"/>
            <a:ext cx="237951" cy="237951"/>
          </a:xfrm>
          <a:prstGeom prst="rect">
            <a:avLst/>
          </a:prstGeom>
        </p:spPr>
      </p:pic>
      <p:pic>
        <p:nvPicPr>
          <p:cNvPr id="91" name="Graphic 90" descr="Tree With Roots with solid fill">
            <a:extLst>
              <a:ext uri="{FF2B5EF4-FFF2-40B4-BE49-F238E27FC236}">
                <a16:creationId xmlns:a16="http://schemas.microsoft.com/office/drawing/2014/main" id="{D92E3167-A40E-6A37-7459-C9A146EDAD8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229170" y="5280415"/>
            <a:ext cx="330298" cy="330298"/>
          </a:xfrm>
          <a:prstGeom prst="rect">
            <a:avLst/>
          </a:prstGeom>
        </p:spPr>
      </p:pic>
      <p:pic>
        <p:nvPicPr>
          <p:cNvPr id="93" name="Graphic 92" descr="Tree With Roots with solid fill">
            <a:extLst>
              <a:ext uri="{FF2B5EF4-FFF2-40B4-BE49-F238E27FC236}">
                <a16:creationId xmlns:a16="http://schemas.microsoft.com/office/drawing/2014/main" id="{C797B434-7B3A-7D6E-E578-E30FEEEC5D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652572" y="5462427"/>
            <a:ext cx="330298" cy="330298"/>
          </a:xfrm>
          <a:prstGeom prst="rect">
            <a:avLst/>
          </a:prstGeom>
        </p:spPr>
      </p:pic>
      <p:pic>
        <p:nvPicPr>
          <p:cNvPr id="95" name="Graphic 94" descr="Tree With Roots with solid fill">
            <a:extLst>
              <a:ext uri="{FF2B5EF4-FFF2-40B4-BE49-F238E27FC236}">
                <a16:creationId xmlns:a16="http://schemas.microsoft.com/office/drawing/2014/main" id="{D8FAD0E1-C158-0A5E-6CE9-936F379D21A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33872" y="5707140"/>
            <a:ext cx="330298" cy="330298"/>
          </a:xfrm>
          <a:prstGeom prst="rect">
            <a:avLst/>
          </a:prstGeom>
        </p:spPr>
      </p:pic>
      <p:pic>
        <p:nvPicPr>
          <p:cNvPr id="96" name="Graphic 95" descr="Tree With Roots with solid fill">
            <a:extLst>
              <a:ext uri="{FF2B5EF4-FFF2-40B4-BE49-F238E27FC236}">
                <a16:creationId xmlns:a16="http://schemas.microsoft.com/office/drawing/2014/main" id="{055210F5-C87F-AA0C-851C-64A3E0ED419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076690" y="5826305"/>
            <a:ext cx="330298" cy="330298"/>
          </a:xfrm>
          <a:prstGeom prst="rect">
            <a:avLst/>
          </a:prstGeom>
        </p:spPr>
      </p:pic>
      <p:pic>
        <p:nvPicPr>
          <p:cNvPr id="98" name="Graphic 97" descr="Sparrow with solid fill">
            <a:extLst>
              <a:ext uri="{FF2B5EF4-FFF2-40B4-BE49-F238E27FC236}">
                <a16:creationId xmlns:a16="http://schemas.microsoft.com/office/drawing/2014/main" id="{37F43B68-6536-3701-112E-14ED76D1AF1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923757" y="4019964"/>
            <a:ext cx="234460" cy="234460"/>
          </a:xfrm>
          <a:prstGeom prst="rect">
            <a:avLst/>
          </a:prstGeom>
        </p:spPr>
      </p:pic>
      <p:pic>
        <p:nvPicPr>
          <p:cNvPr id="99" name="Graphic 98" descr="Sparrow with solid fill">
            <a:extLst>
              <a:ext uri="{FF2B5EF4-FFF2-40B4-BE49-F238E27FC236}">
                <a16:creationId xmlns:a16="http://schemas.microsoft.com/office/drawing/2014/main" id="{F6CAEB53-2CC2-7772-EB69-CBC7D110263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027356" y="5930514"/>
            <a:ext cx="234460" cy="234460"/>
          </a:xfrm>
          <a:prstGeom prst="rect">
            <a:avLst/>
          </a:prstGeom>
        </p:spPr>
      </p:pic>
      <p:pic>
        <p:nvPicPr>
          <p:cNvPr id="101" name="Graphic 100" descr="Sparrow with solid fill">
            <a:extLst>
              <a:ext uri="{FF2B5EF4-FFF2-40B4-BE49-F238E27FC236}">
                <a16:creationId xmlns:a16="http://schemas.microsoft.com/office/drawing/2014/main" id="{44A94FD3-3D23-797D-E893-56DBE29DD17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444374" y="5854686"/>
            <a:ext cx="234460" cy="234460"/>
          </a:xfrm>
          <a:prstGeom prst="rect">
            <a:avLst/>
          </a:prstGeom>
        </p:spPr>
      </p:pic>
      <p:pic>
        <p:nvPicPr>
          <p:cNvPr id="103" name="Graphic 102" descr="Turtle with solid fill">
            <a:extLst>
              <a:ext uri="{FF2B5EF4-FFF2-40B4-BE49-F238E27FC236}">
                <a16:creationId xmlns:a16="http://schemas.microsoft.com/office/drawing/2014/main" id="{78F02F18-E571-572F-ED15-B2D7C8B5625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979536" y="4223763"/>
            <a:ext cx="268766" cy="268766"/>
          </a:xfrm>
          <a:prstGeom prst="rect">
            <a:avLst/>
          </a:prstGeom>
        </p:spPr>
      </p:pic>
      <p:pic>
        <p:nvPicPr>
          <p:cNvPr id="104" name="Graphic 103" descr="Sparrow with solid fill">
            <a:extLst>
              <a:ext uri="{FF2B5EF4-FFF2-40B4-BE49-F238E27FC236}">
                <a16:creationId xmlns:a16="http://schemas.microsoft.com/office/drawing/2014/main" id="{A4A6AF59-2F8D-40EA-676F-F186BA4B2A3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299456" y="1408453"/>
            <a:ext cx="234460" cy="234460"/>
          </a:xfrm>
          <a:prstGeom prst="rect">
            <a:avLst/>
          </a:prstGeom>
        </p:spPr>
      </p:pic>
      <p:sp>
        <p:nvSpPr>
          <p:cNvPr id="107" name="Freeform: Shape 106">
            <a:extLst>
              <a:ext uri="{FF2B5EF4-FFF2-40B4-BE49-F238E27FC236}">
                <a16:creationId xmlns:a16="http://schemas.microsoft.com/office/drawing/2014/main" id="{5FFC4333-9A83-191C-6254-DBDB23F752CC}"/>
              </a:ext>
            </a:extLst>
          </p:cNvPr>
          <p:cNvSpPr/>
          <p:nvPr/>
        </p:nvSpPr>
        <p:spPr>
          <a:xfrm rot="21134967">
            <a:off x="3685060" y="1009166"/>
            <a:ext cx="6759705" cy="2312034"/>
          </a:xfrm>
          <a:custGeom>
            <a:avLst/>
            <a:gdLst>
              <a:gd name="connsiteX0" fmla="*/ 0 w 8216900"/>
              <a:gd name="connsiteY0" fmla="*/ 3505200 h 4433112"/>
              <a:gd name="connsiteX1" fmla="*/ 3276600 w 8216900"/>
              <a:gd name="connsiteY1" fmla="*/ 4203700 h 4433112"/>
              <a:gd name="connsiteX2" fmla="*/ 8216900 w 8216900"/>
              <a:gd name="connsiteY2" fmla="*/ 0 h 4433112"/>
              <a:gd name="connsiteX3" fmla="*/ 8216900 w 8216900"/>
              <a:gd name="connsiteY3" fmla="*/ 0 h 4433112"/>
            </a:gdLst>
            <a:ahLst/>
            <a:cxnLst>
              <a:cxn ang="0">
                <a:pos x="connsiteX0" y="connsiteY0"/>
              </a:cxn>
              <a:cxn ang="0">
                <a:pos x="connsiteX1" y="connsiteY1"/>
              </a:cxn>
              <a:cxn ang="0">
                <a:pos x="connsiteX2" y="connsiteY2"/>
              </a:cxn>
              <a:cxn ang="0">
                <a:pos x="connsiteX3" y="connsiteY3"/>
              </a:cxn>
            </a:cxnLst>
            <a:rect l="l" t="t" r="r" b="b"/>
            <a:pathLst>
              <a:path w="8216900" h="4433112">
                <a:moveTo>
                  <a:pt x="0" y="3505200"/>
                </a:moveTo>
                <a:cubicBezTo>
                  <a:pt x="953558" y="4146550"/>
                  <a:pt x="1907117" y="4787900"/>
                  <a:pt x="3276600" y="4203700"/>
                </a:cubicBezTo>
                <a:cubicBezTo>
                  <a:pt x="4646083" y="3619500"/>
                  <a:pt x="8216900" y="0"/>
                  <a:pt x="8216900" y="0"/>
                </a:cubicBezTo>
                <a:lnTo>
                  <a:pt x="8216900" y="0"/>
                </a:lnTo>
              </a:path>
            </a:pathLst>
          </a:custGeom>
          <a:ln w="57150" cap="flat" cmpd="sng" algn="ctr">
            <a:solidFill>
              <a:schemeClr val="tx1">
                <a:lumMod val="65000"/>
                <a:lumOff val="3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sz="1286" dirty="0"/>
          </a:p>
        </p:txBody>
      </p:sp>
      <p:sp>
        <p:nvSpPr>
          <p:cNvPr id="108" name="Freeform: Shape 107">
            <a:extLst>
              <a:ext uri="{FF2B5EF4-FFF2-40B4-BE49-F238E27FC236}">
                <a16:creationId xmlns:a16="http://schemas.microsoft.com/office/drawing/2014/main" id="{422F4EF6-A62D-99E9-59F0-549542415AF1}"/>
              </a:ext>
            </a:extLst>
          </p:cNvPr>
          <p:cNvSpPr/>
          <p:nvPr/>
        </p:nvSpPr>
        <p:spPr>
          <a:xfrm>
            <a:off x="3821692" y="3321258"/>
            <a:ext cx="5488555" cy="1796168"/>
          </a:xfrm>
          <a:custGeom>
            <a:avLst/>
            <a:gdLst>
              <a:gd name="connsiteX0" fmla="*/ 0 w 7696200"/>
              <a:gd name="connsiteY0" fmla="*/ 0 h 2421758"/>
              <a:gd name="connsiteX1" fmla="*/ 4965700 w 7696200"/>
              <a:gd name="connsiteY1" fmla="*/ 2171700 h 2421758"/>
              <a:gd name="connsiteX2" fmla="*/ 7696200 w 7696200"/>
              <a:gd name="connsiteY2" fmla="*/ 2374900 h 2421758"/>
              <a:gd name="connsiteX3" fmla="*/ 7696200 w 7696200"/>
              <a:gd name="connsiteY3" fmla="*/ 2374900 h 2421758"/>
            </a:gdLst>
            <a:ahLst/>
            <a:cxnLst>
              <a:cxn ang="0">
                <a:pos x="connsiteX0" y="connsiteY0"/>
              </a:cxn>
              <a:cxn ang="0">
                <a:pos x="connsiteX1" y="connsiteY1"/>
              </a:cxn>
              <a:cxn ang="0">
                <a:pos x="connsiteX2" y="connsiteY2"/>
              </a:cxn>
              <a:cxn ang="0">
                <a:pos x="connsiteX3" y="connsiteY3"/>
              </a:cxn>
            </a:cxnLst>
            <a:rect l="l" t="t" r="r" b="b"/>
            <a:pathLst>
              <a:path w="7696200" h="2421758">
                <a:moveTo>
                  <a:pt x="0" y="0"/>
                </a:moveTo>
                <a:cubicBezTo>
                  <a:pt x="1841500" y="887941"/>
                  <a:pt x="3683000" y="1775883"/>
                  <a:pt x="4965700" y="2171700"/>
                </a:cubicBezTo>
                <a:cubicBezTo>
                  <a:pt x="6248400" y="2567517"/>
                  <a:pt x="7696200" y="2374900"/>
                  <a:pt x="7696200" y="2374900"/>
                </a:cubicBezTo>
                <a:lnTo>
                  <a:pt x="7696200" y="2374900"/>
                </a:lnTo>
              </a:path>
            </a:pathLst>
          </a:custGeom>
          <a:ln w="57150" cap="flat" cmpd="sng" algn="ctr">
            <a:solidFill>
              <a:schemeClr val="tx1">
                <a:lumMod val="65000"/>
                <a:lumOff val="3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sz="1286" dirty="0"/>
          </a:p>
        </p:txBody>
      </p:sp>
      <p:pic>
        <p:nvPicPr>
          <p:cNvPr id="31" name="Graphic 30" descr="Anchor with solid fill">
            <a:extLst>
              <a:ext uri="{FF2B5EF4-FFF2-40B4-BE49-F238E27FC236}">
                <a16:creationId xmlns:a16="http://schemas.microsoft.com/office/drawing/2014/main" id="{F5B3F8D6-5493-A920-BAE0-EBE621D8EDD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780837" y="3389367"/>
            <a:ext cx="326571" cy="326571"/>
          </a:xfrm>
          <a:prstGeom prst="rect">
            <a:avLst/>
          </a:prstGeom>
        </p:spPr>
      </p:pic>
      <p:pic>
        <p:nvPicPr>
          <p:cNvPr id="110" name="Graphic 109" descr="Fish with solid fill">
            <a:extLst>
              <a:ext uri="{FF2B5EF4-FFF2-40B4-BE49-F238E27FC236}">
                <a16:creationId xmlns:a16="http://schemas.microsoft.com/office/drawing/2014/main" id="{F170A8CE-DAD5-5FEF-B909-4C7FE626232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627463" y="2492390"/>
            <a:ext cx="339302" cy="339302"/>
          </a:xfrm>
          <a:prstGeom prst="rect">
            <a:avLst/>
          </a:prstGeom>
        </p:spPr>
      </p:pic>
      <p:pic>
        <p:nvPicPr>
          <p:cNvPr id="111" name="Graphic 110" descr="Fish with solid fill">
            <a:extLst>
              <a:ext uri="{FF2B5EF4-FFF2-40B4-BE49-F238E27FC236}">
                <a16:creationId xmlns:a16="http://schemas.microsoft.com/office/drawing/2014/main" id="{0363A926-0934-587D-1BD4-5AB6EEDAA6D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838749" y="2629033"/>
            <a:ext cx="339302" cy="339302"/>
          </a:xfrm>
          <a:prstGeom prst="rect">
            <a:avLst/>
          </a:prstGeom>
        </p:spPr>
      </p:pic>
      <p:pic>
        <p:nvPicPr>
          <p:cNvPr id="112" name="Graphic 111" descr="Fish with solid fill">
            <a:extLst>
              <a:ext uri="{FF2B5EF4-FFF2-40B4-BE49-F238E27FC236}">
                <a16:creationId xmlns:a16="http://schemas.microsoft.com/office/drawing/2014/main" id="{6EC9A19C-9316-6DA4-7647-0587D6C64D9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63455" y="2765085"/>
            <a:ext cx="339302" cy="339302"/>
          </a:xfrm>
          <a:prstGeom prst="rect">
            <a:avLst/>
          </a:prstGeom>
        </p:spPr>
      </p:pic>
      <p:pic>
        <p:nvPicPr>
          <p:cNvPr id="113" name="Graphic 112" descr="Fish with solid fill">
            <a:extLst>
              <a:ext uri="{FF2B5EF4-FFF2-40B4-BE49-F238E27FC236}">
                <a16:creationId xmlns:a16="http://schemas.microsoft.com/office/drawing/2014/main" id="{966C462D-5F93-8ED8-D4CD-1E1E1C6B13E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752450" y="2928371"/>
            <a:ext cx="339302" cy="339302"/>
          </a:xfrm>
          <a:prstGeom prst="rect">
            <a:avLst/>
          </a:prstGeom>
        </p:spPr>
      </p:pic>
      <p:pic>
        <p:nvPicPr>
          <p:cNvPr id="114" name="Graphic 113" descr="Fish with solid fill">
            <a:extLst>
              <a:ext uri="{FF2B5EF4-FFF2-40B4-BE49-F238E27FC236}">
                <a16:creationId xmlns:a16="http://schemas.microsoft.com/office/drawing/2014/main" id="{2C2E2EF6-6C34-892C-4624-4D461F6440D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472215" y="4542620"/>
            <a:ext cx="339302" cy="339302"/>
          </a:xfrm>
          <a:prstGeom prst="rect">
            <a:avLst/>
          </a:prstGeom>
        </p:spPr>
      </p:pic>
      <p:pic>
        <p:nvPicPr>
          <p:cNvPr id="115" name="Graphic 114" descr="Fish with solid fill">
            <a:extLst>
              <a:ext uri="{FF2B5EF4-FFF2-40B4-BE49-F238E27FC236}">
                <a16:creationId xmlns:a16="http://schemas.microsoft.com/office/drawing/2014/main" id="{B4553A6F-D58E-E06D-EC07-01CB7228CF6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463123" y="4780888"/>
            <a:ext cx="339302" cy="339302"/>
          </a:xfrm>
          <a:prstGeom prst="rect">
            <a:avLst/>
          </a:prstGeom>
        </p:spPr>
      </p:pic>
      <p:pic>
        <p:nvPicPr>
          <p:cNvPr id="116" name="Graphic 115" descr="Fish with solid fill">
            <a:extLst>
              <a:ext uri="{FF2B5EF4-FFF2-40B4-BE49-F238E27FC236}">
                <a16:creationId xmlns:a16="http://schemas.microsoft.com/office/drawing/2014/main" id="{D9AEFCC0-4CE7-391B-6B03-CF615305879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280850" y="4951245"/>
            <a:ext cx="339302" cy="339302"/>
          </a:xfrm>
          <a:prstGeom prst="rect">
            <a:avLst/>
          </a:prstGeom>
        </p:spPr>
      </p:pic>
      <p:pic>
        <p:nvPicPr>
          <p:cNvPr id="117" name="Graphic 116" descr="Fish with solid fill">
            <a:extLst>
              <a:ext uri="{FF2B5EF4-FFF2-40B4-BE49-F238E27FC236}">
                <a16:creationId xmlns:a16="http://schemas.microsoft.com/office/drawing/2014/main" id="{B139799C-03EE-8723-A9C7-DFD05F56620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608564" y="5103754"/>
            <a:ext cx="339302" cy="339302"/>
          </a:xfrm>
          <a:prstGeom prst="rect">
            <a:avLst/>
          </a:prstGeom>
        </p:spPr>
      </p:pic>
      <p:pic>
        <p:nvPicPr>
          <p:cNvPr id="118" name="Graphic 117" descr="Fish with solid fill">
            <a:extLst>
              <a:ext uri="{FF2B5EF4-FFF2-40B4-BE49-F238E27FC236}">
                <a16:creationId xmlns:a16="http://schemas.microsoft.com/office/drawing/2014/main" id="{93AEDA35-E93F-48FE-3218-6C921134EAD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882767" y="5222416"/>
            <a:ext cx="339302" cy="339302"/>
          </a:xfrm>
          <a:prstGeom prst="rect">
            <a:avLst/>
          </a:prstGeom>
        </p:spPr>
      </p:pic>
      <p:pic>
        <p:nvPicPr>
          <p:cNvPr id="120" name="Graphic 119" descr="Fish with solid fill">
            <a:extLst>
              <a:ext uri="{FF2B5EF4-FFF2-40B4-BE49-F238E27FC236}">
                <a16:creationId xmlns:a16="http://schemas.microsoft.com/office/drawing/2014/main" id="{4DDF75C7-159D-A6E4-29E2-F3254AF711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15928" y="5486554"/>
            <a:ext cx="339302" cy="339302"/>
          </a:xfrm>
          <a:prstGeom prst="rect">
            <a:avLst/>
          </a:prstGeom>
        </p:spPr>
      </p:pic>
      <p:pic>
        <p:nvPicPr>
          <p:cNvPr id="121" name="Graphic 120" descr="Fish with solid fill">
            <a:extLst>
              <a:ext uri="{FF2B5EF4-FFF2-40B4-BE49-F238E27FC236}">
                <a16:creationId xmlns:a16="http://schemas.microsoft.com/office/drawing/2014/main" id="{23BE868C-4486-7339-0C8F-CB989B150A3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82799" y="4292955"/>
            <a:ext cx="339302" cy="339302"/>
          </a:xfrm>
          <a:prstGeom prst="rect">
            <a:avLst/>
          </a:prstGeom>
        </p:spPr>
      </p:pic>
      <p:pic>
        <p:nvPicPr>
          <p:cNvPr id="122" name="Graphic 121" descr="Fish with solid fill">
            <a:extLst>
              <a:ext uri="{FF2B5EF4-FFF2-40B4-BE49-F238E27FC236}">
                <a16:creationId xmlns:a16="http://schemas.microsoft.com/office/drawing/2014/main" id="{9E266A3A-D18F-1A5D-AD0E-43F2FF1730C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867569" y="4472610"/>
            <a:ext cx="339302" cy="339302"/>
          </a:xfrm>
          <a:prstGeom prst="rect">
            <a:avLst/>
          </a:prstGeom>
        </p:spPr>
      </p:pic>
      <p:pic>
        <p:nvPicPr>
          <p:cNvPr id="123" name="Graphic 122" descr="Fish with solid fill">
            <a:extLst>
              <a:ext uri="{FF2B5EF4-FFF2-40B4-BE49-F238E27FC236}">
                <a16:creationId xmlns:a16="http://schemas.microsoft.com/office/drawing/2014/main" id="{7D091CF2-7977-63ED-24C6-2B74E4F3939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542670" y="1645804"/>
            <a:ext cx="339302" cy="339302"/>
          </a:xfrm>
          <a:prstGeom prst="rect">
            <a:avLst/>
          </a:prstGeom>
        </p:spPr>
      </p:pic>
      <p:pic>
        <p:nvPicPr>
          <p:cNvPr id="124" name="Graphic 123" descr="Fish with solid fill">
            <a:extLst>
              <a:ext uri="{FF2B5EF4-FFF2-40B4-BE49-F238E27FC236}">
                <a16:creationId xmlns:a16="http://schemas.microsoft.com/office/drawing/2014/main" id="{19FF6B55-F5F3-307E-42C5-40E5F2B0DC4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33578" y="1884072"/>
            <a:ext cx="339302" cy="339302"/>
          </a:xfrm>
          <a:prstGeom prst="rect">
            <a:avLst/>
          </a:prstGeom>
        </p:spPr>
      </p:pic>
      <p:pic>
        <p:nvPicPr>
          <p:cNvPr id="125" name="Graphic 124" descr="Fish with solid fill">
            <a:extLst>
              <a:ext uri="{FF2B5EF4-FFF2-40B4-BE49-F238E27FC236}">
                <a16:creationId xmlns:a16="http://schemas.microsoft.com/office/drawing/2014/main" id="{4AD30D78-79AF-6224-CF2C-DA0D2464C7F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295937" y="1990029"/>
            <a:ext cx="339302" cy="339302"/>
          </a:xfrm>
          <a:prstGeom prst="rect">
            <a:avLst/>
          </a:prstGeom>
        </p:spPr>
      </p:pic>
      <p:pic>
        <p:nvPicPr>
          <p:cNvPr id="126" name="Graphic 125" descr="Fish with solid fill">
            <a:extLst>
              <a:ext uri="{FF2B5EF4-FFF2-40B4-BE49-F238E27FC236}">
                <a16:creationId xmlns:a16="http://schemas.microsoft.com/office/drawing/2014/main" id="{16069610-E0C5-C482-9245-8CFC895C89E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888536" y="1573965"/>
            <a:ext cx="339302" cy="339302"/>
          </a:xfrm>
          <a:prstGeom prst="rect">
            <a:avLst/>
          </a:prstGeom>
        </p:spPr>
      </p:pic>
      <p:pic>
        <p:nvPicPr>
          <p:cNvPr id="127" name="Graphic 126" descr="Fish with solid fill">
            <a:extLst>
              <a:ext uri="{FF2B5EF4-FFF2-40B4-BE49-F238E27FC236}">
                <a16:creationId xmlns:a16="http://schemas.microsoft.com/office/drawing/2014/main" id="{B64ECF1A-D1C4-E373-423D-87E04B34178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479983" y="2140437"/>
            <a:ext cx="339302" cy="339302"/>
          </a:xfrm>
          <a:prstGeom prst="rect">
            <a:avLst/>
          </a:prstGeom>
        </p:spPr>
      </p:pic>
      <p:pic>
        <p:nvPicPr>
          <p:cNvPr id="128" name="Graphic 127" descr="Fish with solid fill">
            <a:extLst>
              <a:ext uri="{FF2B5EF4-FFF2-40B4-BE49-F238E27FC236}">
                <a16:creationId xmlns:a16="http://schemas.microsoft.com/office/drawing/2014/main" id="{7240BD88-D74A-BA53-6861-CBFC7AB14FB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470890" y="2378705"/>
            <a:ext cx="339302" cy="339302"/>
          </a:xfrm>
          <a:prstGeom prst="rect">
            <a:avLst/>
          </a:prstGeom>
        </p:spPr>
      </p:pic>
      <p:pic>
        <p:nvPicPr>
          <p:cNvPr id="129" name="Graphic 128" descr="Fish with solid fill">
            <a:extLst>
              <a:ext uri="{FF2B5EF4-FFF2-40B4-BE49-F238E27FC236}">
                <a16:creationId xmlns:a16="http://schemas.microsoft.com/office/drawing/2014/main" id="{2B360C0B-1602-05B8-25DC-D73F75B474C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722906" y="2619515"/>
            <a:ext cx="339302" cy="339302"/>
          </a:xfrm>
          <a:prstGeom prst="rect">
            <a:avLst/>
          </a:prstGeom>
        </p:spPr>
      </p:pic>
      <p:pic>
        <p:nvPicPr>
          <p:cNvPr id="130" name="Graphic 129" descr="Fish with solid fill">
            <a:extLst>
              <a:ext uri="{FF2B5EF4-FFF2-40B4-BE49-F238E27FC236}">
                <a16:creationId xmlns:a16="http://schemas.microsoft.com/office/drawing/2014/main" id="{83918020-E539-123C-CD94-679DAA3E482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187809" y="2413355"/>
            <a:ext cx="339302" cy="339302"/>
          </a:xfrm>
          <a:prstGeom prst="rect">
            <a:avLst/>
          </a:prstGeom>
        </p:spPr>
      </p:pic>
      <p:pic>
        <p:nvPicPr>
          <p:cNvPr id="131" name="Graphic 130" descr="Fish with solid fill">
            <a:extLst>
              <a:ext uri="{FF2B5EF4-FFF2-40B4-BE49-F238E27FC236}">
                <a16:creationId xmlns:a16="http://schemas.microsoft.com/office/drawing/2014/main" id="{BA7D127F-0C10-EB56-D87D-3B01AE5AFFE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020451" y="1695019"/>
            <a:ext cx="339302" cy="339302"/>
          </a:xfrm>
          <a:prstGeom prst="rect">
            <a:avLst/>
          </a:prstGeom>
        </p:spPr>
      </p:pic>
      <p:pic>
        <p:nvPicPr>
          <p:cNvPr id="132" name="Graphic 131" descr="Fish with solid fill">
            <a:extLst>
              <a:ext uri="{FF2B5EF4-FFF2-40B4-BE49-F238E27FC236}">
                <a16:creationId xmlns:a16="http://schemas.microsoft.com/office/drawing/2014/main" id="{8810FF54-AE97-C491-3129-CD3F90595E5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342046" y="2625752"/>
            <a:ext cx="339302" cy="339302"/>
          </a:xfrm>
          <a:prstGeom prst="rect">
            <a:avLst/>
          </a:prstGeom>
        </p:spPr>
      </p:pic>
      <p:pic>
        <p:nvPicPr>
          <p:cNvPr id="136" name="Graphic 135" descr="Beach umbrella with solid fill">
            <a:extLst>
              <a:ext uri="{FF2B5EF4-FFF2-40B4-BE49-F238E27FC236}">
                <a16:creationId xmlns:a16="http://schemas.microsoft.com/office/drawing/2014/main" id="{86417E65-DAFC-2008-02F7-B9475ED6614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144629" y="2724007"/>
            <a:ext cx="291264" cy="291264"/>
          </a:xfrm>
          <a:prstGeom prst="rect">
            <a:avLst/>
          </a:prstGeom>
        </p:spPr>
      </p:pic>
      <p:pic>
        <p:nvPicPr>
          <p:cNvPr id="137" name="Graphic 136" descr="Beach umbrella with solid fill">
            <a:extLst>
              <a:ext uri="{FF2B5EF4-FFF2-40B4-BE49-F238E27FC236}">
                <a16:creationId xmlns:a16="http://schemas.microsoft.com/office/drawing/2014/main" id="{1C65BAD0-B049-42A0-83AD-81F3A629819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3799557" y="3833608"/>
            <a:ext cx="291264" cy="291264"/>
          </a:xfrm>
          <a:prstGeom prst="rect">
            <a:avLst/>
          </a:prstGeom>
        </p:spPr>
      </p:pic>
      <p:pic>
        <p:nvPicPr>
          <p:cNvPr id="138" name="Graphic 137" descr="Beach umbrella with solid fill">
            <a:extLst>
              <a:ext uri="{FF2B5EF4-FFF2-40B4-BE49-F238E27FC236}">
                <a16:creationId xmlns:a16="http://schemas.microsoft.com/office/drawing/2014/main" id="{83972F6D-36D8-B324-F3BA-B4AE0F9C5A0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150163" y="4381937"/>
            <a:ext cx="291264" cy="291264"/>
          </a:xfrm>
          <a:prstGeom prst="rect">
            <a:avLst/>
          </a:prstGeom>
        </p:spPr>
      </p:pic>
      <p:pic>
        <p:nvPicPr>
          <p:cNvPr id="139" name="Graphic 138" descr="Beach umbrella with solid fill">
            <a:extLst>
              <a:ext uri="{FF2B5EF4-FFF2-40B4-BE49-F238E27FC236}">
                <a16:creationId xmlns:a16="http://schemas.microsoft.com/office/drawing/2014/main" id="{A25BB5D4-A4B5-FE2A-C636-6CC064B92A8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947974" y="2342412"/>
            <a:ext cx="291264" cy="291264"/>
          </a:xfrm>
          <a:prstGeom prst="rect">
            <a:avLst/>
          </a:prstGeom>
        </p:spPr>
      </p:pic>
      <p:pic>
        <p:nvPicPr>
          <p:cNvPr id="141" name="Graphic 140" descr="Wave outline">
            <a:extLst>
              <a:ext uri="{FF2B5EF4-FFF2-40B4-BE49-F238E27FC236}">
                <a16:creationId xmlns:a16="http://schemas.microsoft.com/office/drawing/2014/main" id="{C7422F0E-B454-C596-3720-713F022F3CC9}"/>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642248" y="5438159"/>
            <a:ext cx="234460" cy="234460"/>
          </a:xfrm>
          <a:prstGeom prst="rect">
            <a:avLst/>
          </a:prstGeom>
        </p:spPr>
      </p:pic>
      <p:pic>
        <p:nvPicPr>
          <p:cNvPr id="142" name="Graphic 141" descr="Wave outline">
            <a:extLst>
              <a:ext uri="{FF2B5EF4-FFF2-40B4-BE49-F238E27FC236}">
                <a16:creationId xmlns:a16="http://schemas.microsoft.com/office/drawing/2014/main" id="{B7589CDC-64F5-3B77-DFF3-9E9BF5B8C9C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501863" y="5680349"/>
            <a:ext cx="234461" cy="234461"/>
          </a:xfrm>
          <a:prstGeom prst="rect">
            <a:avLst/>
          </a:prstGeom>
        </p:spPr>
      </p:pic>
      <p:pic>
        <p:nvPicPr>
          <p:cNvPr id="143" name="Graphic 142" descr="Wave outline">
            <a:extLst>
              <a:ext uri="{FF2B5EF4-FFF2-40B4-BE49-F238E27FC236}">
                <a16:creationId xmlns:a16="http://schemas.microsoft.com/office/drawing/2014/main" id="{BA4FE1C8-8963-F22D-7052-DCD1AAB41FB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027356" y="5558264"/>
            <a:ext cx="234460" cy="234460"/>
          </a:xfrm>
          <a:prstGeom prst="rect">
            <a:avLst/>
          </a:prstGeom>
        </p:spPr>
      </p:pic>
      <p:pic>
        <p:nvPicPr>
          <p:cNvPr id="145" name="Graphic 144" descr="Star with solid fill">
            <a:extLst>
              <a:ext uri="{FF2B5EF4-FFF2-40B4-BE49-F238E27FC236}">
                <a16:creationId xmlns:a16="http://schemas.microsoft.com/office/drawing/2014/main" id="{1A7D057D-3825-949D-65CB-B77E2DE529C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3728359" y="4079764"/>
            <a:ext cx="283851" cy="283851"/>
          </a:xfrm>
          <a:prstGeom prst="rect">
            <a:avLst/>
          </a:prstGeom>
        </p:spPr>
      </p:pic>
      <p:pic>
        <p:nvPicPr>
          <p:cNvPr id="146" name="Graphic 145" descr="Star with solid fill">
            <a:extLst>
              <a:ext uri="{FF2B5EF4-FFF2-40B4-BE49-F238E27FC236}">
                <a16:creationId xmlns:a16="http://schemas.microsoft.com/office/drawing/2014/main" id="{6E8BF016-FD33-A1FE-3C79-4F49E92003B2}"/>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229194" y="4863624"/>
            <a:ext cx="278510" cy="278510"/>
          </a:xfrm>
          <a:prstGeom prst="rect">
            <a:avLst/>
          </a:prstGeom>
        </p:spPr>
      </p:pic>
      <p:pic>
        <p:nvPicPr>
          <p:cNvPr id="147" name="Graphic 146" descr="Star with solid fill">
            <a:extLst>
              <a:ext uri="{FF2B5EF4-FFF2-40B4-BE49-F238E27FC236}">
                <a16:creationId xmlns:a16="http://schemas.microsoft.com/office/drawing/2014/main" id="{3C83C15C-DF87-D274-FD0B-7676C8084C7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500883" y="5376404"/>
            <a:ext cx="283349" cy="283349"/>
          </a:xfrm>
          <a:prstGeom prst="rect">
            <a:avLst/>
          </a:prstGeom>
        </p:spPr>
      </p:pic>
      <p:sp>
        <p:nvSpPr>
          <p:cNvPr id="148" name="Freeform: Shape 147">
            <a:extLst>
              <a:ext uri="{FF2B5EF4-FFF2-40B4-BE49-F238E27FC236}">
                <a16:creationId xmlns:a16="http://schemas.microsoft.com/office/drawing/2014/main" id="{39C84254-17D7-3934-CF3C-97734B3495B1}"/>
              </a:ext>
            </a:extLst>
          </p:cNvPr>
          <p:cNvSpPr/>
          <p:nvPr/>
        </p:nvSpPr>
        <p:spPr>
          <a:xfrm>
            <a:off x="2875643" y="825500"/>
            <a:ext cx="7356929" cy="5669643"/>
          </a:xfrm>
          <a:custGeom>
            <a:avLst/>
            <a:gdLst>
              <a:gd name="connsiteX0" fmla="*/ 0 w 10299700"/>
              <a:gd name="connsiteY0" fmla="*/ 1905000 h 7937500"/>
              <a:gd name="connsiteX1" fmla="*/ 7962900 w 10299700"/>
              <a:gd name="connsiteY1" fmla="*/ 0 h 7937500"/>
              <a:gd name="connsiteX2" fmla="*/ 10299700 w 10299700"/>
              <a:gd name="connsiteY2" fmla="*/ 2590800 h 7937500"/>
              <a:gd name="connsiteX3" fmla="*/ 10248900 w 10299700"/>
              <a:gd name="connsiteY3" fmla="*/ 7061200 h 7937500"/>
              <a:gd name="connsiteX4" fmla="*/ 1016000 w 10299700"/>
              <a:gd name="connsiteY4" fmla="*/ 7937500 h 7937500"/>
              <a:gd name="connsiteX5" fmla="*/ 0 w 10299700"/>
              <a:gd name="connsiteY5" fmla="*/ 1905000 h 79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9700" h="7937500">
                <a:moveTo>
                  <a:pt x="0" y="1905000"/>
                </a:moveTo>
                <a:lnTo>
                  <a:pt x="7962900" y="0"/>
                </a:lnTo>
                <a:lnTo>
                  <a:pt x="10299700" y="2590800"/>
                </a:lnTo>
                <a:lnTo>
                  <a:pt x="10248900" y="7061200"/>
                </a:lnTo>
                <a:lnTo>
                  <a:pt x="1016000" y="7937500"/>
                </a:lnTo>
                <a:lnTo>
                  <a:pt x="0" y="1905000"/>
                </a:lnTo>
                <a:close/>
              </a:path>
            </a:pathLst>
          </a:cu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286"/>
          </a:p>
        </p:txBody>
      </p:sp>
      <p:pic>
        <p:nvPicPr>
          <p:cNvPr id="149" name="Graphic 148" descr="Wave outline">
            <a:extLst>
              <a:ext uri="{FF2B5EF4-FFF2-40B4-BE49-F238E27FC236}">
                <a16:creationId xmlns:a16="http://schemas.microsoft.com/office/drawing/2014/main" id="{5FE5C966-4B6A-29F6-89E1-BD8444972BE6}"/>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339464" y="4068036"/>
            <a:ext cx="234460" cy="234460"/>
          </a:xfrm>
          <a:prstGeom prst="rect">
            <a:avLst/>
          </a:prstGeom>
        </p:spPr>
      </p:pic>
      <p:pic>
        <p:nvPicPr>
          <p:cNvPr id="150" name="Graphic 149" descr="Wave outline">
            <a:extLst>
              <a:ext uri="{FF2B5EF4-FFF2-40B4-BE49-F238E27FC236}">
                <a16:creationId xmlns:a16="http://schemas.microsoft.com/office/drawing/2014/main" id="{0E9C4C17-CB14-7AAA-4055-ADC54144E119}"/>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222956" y="4302644"/>
            <a:ext cx="234460" cy="234460"/>
          </a:xfrm>
          <a:prstGeom prst="rect">
            <a:avLst/>
          </a:prstGeom>
        </p:spPr>
      </p:pic>
      <p:pic>
        <p:nvPicPr>
          <p:cNvPr id="151" name="Graphic 150" descr="Wave outline">
            <a:extLst>
              <a:ext uri="{FF2B5EF4-FFF2-40B4-BE49-F238E27FC236}">
                <a16:creationId xmlns:a16="http://schemas.microsoft.com/office/drawing/2014/main" id="{A1E0A92F-0481-ACFF-A7BC-A2A4DEF7404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505265" y="3769151"/>
            <a:ext cx="234460" cy="234460"/>
          </a:xfrm>
          <a:prstGeom prst="rect">
            <a:avLst/>
          </a:prstGeom>
        </p:spPr>
      </p:pic>
      <p:pic>
        <p:nvPicPr>
          <p:cNvPr id="152" name="Graphic 151" descr="Wave outline">
            <a:extLst>
              <a:ext uri="{FF2B5EF4-FFF2-40B4-BE49-F238E27FC236}">
                <a16:creationId xmlns:a16="http://schemas.microsoft.com/office/drawing/2014/main" id="{CF96B5AD-B74A-9383-0B96-741E09EB273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904657" y="3849546"/>
            <a:ext cx="234460" cy="234460"/>
          </a:xfrm>
          <a:prstGeom prst="rect">
            <a:avLst/>
          </a:prstGeom>
        </p:spPr>
      </p:pic>
      <p:pic>
        <p:nvPicPr>
          <p:cNvPr id="154" name="Graphic 153" descr="Cruise ship with solid fill">
            <a:extLst>
              <a:ext uri="{FF2B5EF4-FFF2-40B4-BE49-F238E27FC236}">
                <a16:creationId xmlns:a16="http://schemas.microsoft.com/office/drawing/2014/main" id="{844E2B24-30A7-C622-F387-846FFDDB803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rot="20336577">
            <a:off x="6110300" y="2951473"/>
            <a:ext cx="517429" cy="517429"/>
          </a:xfrm>
          <a:prstGeom prst="rect">
            <a:avLst/>
          </a:prstGeom>
        </p:spPr>
      </p:pic>
      <p:sp>
        <p:nvSpPr>
          <p:cNvPr id="157" name="Oval 156">
            <a:extLst>
              <a:ext uri="{FF2B5EF4-FFF2-40B4-BE49-F238E27FC236}">
                <a16:creationId xmlns:a16="http://schemas.microsoft.com/office/drawing/2014/main" id="{EEED5746-DE38-9E61-5623-320733A04733}"/>
              </a:ext>
            </a:extLst>
          </p:cNvPr>
          <p:cNvSpPr/>
          <p:nvPr/>
        </p:nvSpPr>
        <p:spPr>
          <a:xfrm>
            <a:off x="6443818" y="1512418"/>
            <a:ext cx="1164539" cy="1525321"/>
          </a:xfrm>
          <a:prstGeom prst="ellipse">
            <a:avLst/>
          </a:prstGeom>
          <a:solidFill>
            <a:schemeClr val="accent2">
              <a:lumMod val="20000"/>
              <a:lumOff val="80000"/>
              <a:alpha val="23922"/>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86" dirty="0">
                <a:solidFill>
                  <a:schemeClr val="tx1"/>
                </a:solidFill>
              </a:rPr>
              <a:t>Comm-</a:t>
            </a:r>
            <a:r>
              <a:rPr lang="en-US" sz="1286" dirty="0" err="1">
                <a:solidFill>
                  <a:schemeClr val="tx1"/>
                </a:solidFill>
              </a:rPr>
              <a:t>ercial</a:t>
            </a:r>
            <a:r>
              <a:rPr lang="en-US" sz="1286" dirty="0">
                <a:solidFill>
                  <a:schemeClr val="tx1"/>
                </a:solidFill>
              </a:rPr>
              <a:t> fishing area 2</a:t>
            </a:r>
            <a:endParaRPr lang="en-GB" sz="1286" dirty="0">
              <a:solidFill>
                <a:schemeClr val="tx1"/>
              </a:solidFill>
            </a:endParaRPr>
          </a:p>
        </p:txBody>
      </p:sp>
      <p:pic>
        <p:nvPicPr>
          <p:cNvPr id="155" name="Graphic 154" descr="Cruise ship with solid fill">
            <a:extLst>
              <a:ext uri="{FF2B5EF4-FFF2-40B4-BE49-F238E27FC236}">
                <a16:creationId xmlns:a16="http://schemas.microsoft.com/office/drawing/2014/main" id="{3AB40255-68D8-CD95-836D-AEAD484D415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rot="1011200">
            <a:off x="6925952" y="4483693"/>
            <a:ext cx="517429" cy="517429"/>
          </a:xfrm>
          <a:prstGeom prst="rect">
            <a:avLst/>
          </a:prstGeom>
        </p:spPr>
      </p:pic>
      <p:pic>
        <p:nvPicPr>
          <p:cNvPr id="162" name="Graphic 161" descr="Turtle with solid fill">
            <a:extLst>
              <a:ext uri="{FF2B5EF4-FFF2-40B4-BE49-F238E27FC236}">
                <a16:creationId xmlns:a16="http://schemas.microsoft.com/office/drawing/2014/main" id="{FED58A6E-D455-7061-C355-D3DAB73A5C4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528425" y="2240264"/>
            <a:ext cx="268766" cy="268766"/>
          </a:xfrm>
          <a:prstGeom prst="rect">
            <a:avLst/>
          </a:prstGeom>
        </p:spPr>
      </p:pic>
      <p:pic>
        <p:nvPicPr>
          <p:cNvPr id="164" name="Graphic 163" descr="Fish with solid fill">
            <a:extLst>
              <a:ext uri="{FF2B5EF4-FFF2-40B4-BE49-F238E27FC236}">
                <a16:creationId xmlns:a16="http://schemas.microsoft.com/office/drawing/2014/main" id="{2D34F0B4-A917-DA11-6925-BDC97CDA8B2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277209" y="4350098"/>
            <a:ext cx="339302" cy="339302"/>
          </a:xfrm>
          <a:prstGeom prst="rect">
            <a:avLst/>
          </a:prstGeom>
        </p:spPr>
      </p:pic>
      <p:pic>
        <p:nvPicPr>
          <p:cNvPr id="167" name="Graphic 166" descr="Fish with solid fill">
            <a:extLst>
              <a:ext uri="{FF2B5EF4-FFF2-40B4-BE49-F238E27FC236}">
                <a16:creationId xmlns:a16="http://schemas.microsoft.com/office/drawing/2014/main" id="{52E68989-85B2-C861-B49F-DF97B6E205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19370" y="4532283"/>
            <a:ext cx="339302" cy="339302"/>
          </a:xfrm>
          <a:prstGeom prst="rect">
            <a:avLst/>
          </a:prstGeom>
        </p:spPr>
      </p:pic>
      <p:pic>
        <p:nvPicPr>
          <p:cNvPr id="168" name="Graphic 167" descr="Fish with solid fill">
            <a:extLst>
              <a:ext uri="{FF2B5EF4-FFF2-40B4-BE49-F238E27FC236}">
                <a16:creationId xmlns:a16="http://schemas.microsoft.com/office/drawing/2014/main" id="{FAD53EBB-644B-6597-FD38-B873671137F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3303" y="4838555"/>
            <a:ext cx="339302" cy="339302"/>
          </a:xfrm>
          <a:prstGeom prst="rect">
            <a:avLst/>
          </a:prstGeom>
        </p:spPr>
      </p:pic>
      <p:pic>
        <p:nvPicPr>
          <p:cNvPr id="170" name="Graphic 169" descr="Fish with solid fill">
            <a:extLst>
              <a:ext uri="{FF2B5EF4-FFF2-40B4-BE49-F238E27FC236}">
                <a16:creationId xmlns:a16="http://schemas.microsoft.com/office/drawing/2014/main" id="{4091E167-4E88-AF3B-EC4C-3DF353E92B1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325824" y="3687905"/>
            <a:ext cx="339302" cy="339302"/>
          </a:xfrm>
          <a:prstGeom prst="rect">
            <a:avLst/>
          </a:prstGeom>
        </p:spPr>
      </p:pic>
      <p:pic>
        <p:nvPicPr>
          <p:cNvPr id="171" name="Graphic 170" descr="Fish with solid fill">
            <a:extLst>
              <a:ext uri="{FF2B5EF4-FFF2-40B4-BE49-F238E27FC236}">
                <a16:creationId xmlns:a16="http://schemas.microsoft.com/office/drawing/2014/main" id="{C633A9A7-96D3-50F0-413A-234C08597F9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537110" y="3824548"/>
            <a:ext cx="339302" cy="339302"/>
          </a:xfrm>
          <a:prstGeom prst="rect">
            <a:avLst/>
          </a:prstGeom>
        </p:spPr>
      </p:pic>
      <p:pic>
        <p:nvPicPr>
          <p:cNvPr id="172" name="Graphic 171" descr="Fish with solid fill">
            <a:extLst>
              <a:ext uri="{FF2B5EF4-FFF2-40B4-BE49-F238E27FC236}">
                <a16:creationId xmlns:a16="http://schemas.microsoft.com/office/drawing/2014/main" id="{DE822DE4-677D-A8DE-44FE-55B0E50B45F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261816" y="3960600"/>
            <a:ext cx="339302" cy="339302"/>
          </a:xfrm>
          <a:prstGeom prst="rect">
            <a:avLst/>
          </a:prstGeom>
        </p:spPr>
      </p:pic>
      <p:pic>
        <p:nvPicPr>
          <p:cNvPr id="173" name="Graphic 172" descr="Fish with solid fill">
            <a:extLst>
              <a:ext uri="{FF2B5EF4-FFF2-40B4-BE49-F238E27FC236}">
                <a16:creationId xmlns:a16="http://schemas.microsoft.com/office/drawing/2014/main" id="{7F3FE368-E74A-D5AB-3DAB-C45E3DF13C2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450811" y="4123886"/>
            <a:ext cx="339302" cy="339302"/>
          </a:xfrm>
          <a:prstGeom prst="rect">
            <a:avLst/>
          </a:prstGeom>
        </p:spPr>
      </p:pic>
      <p:pic>
        <p:nvPicPr>
          <p:cNvPr id="174" name="Graphic 173" descr="Fish with solid fill">
            <a:extLst>
              <a:ext uri="{FF2B5EF4-FFF2-40B4-BE49-F238E27FC236}">
                <a16:creationId xmlns:a16="http://schemas.microsoft.com/office/drawing/2014/main" id="{289A957B-FDEF-2C43-5F7C-E06F6D0C61A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739146" y="3345644"/>
            <a:ext cx="339302" cy="339302"/>
          </a:xfrm>
          <a:prstGeom prst="rect">
            <a:avLst/>
          </a:prstGeom>
        </p:spPr>
      </p:pic>
      <p:pic>
        <p:nvPicPr>
          <p:cNvPr id="175" name="Graphic 174" descr="Fish with solid fill">
            <a:extLst>
              <a:ext uri="{FF2B5EF4-FFF2-40B4-BE49-F238E27FC236}">
                <a16:creationId xmlns:a16="http://schemas.microsoft.com/office/drawing/2014/main" id="{1972ED18-583F-219F-4D0B-C7DB98DBFC7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950432" y="3482286"/>
            <a:ext cx="339302" cy="339302"/>
          </a:xfrm>
          <a:prstGeom prst="rect">
            <a:avLst/>
          </a:prstGeom>
        </p:spPr>
      </p:pic>
      <p:pic>
        <p:nvPicPr>
          <p:cNvPr id="176" name="Graphic 175" descr="Fish with solid fill">
            <a:extLst>
              <a:ext uri="{FF2B5EF4-FFF2-40B4-BE49-F238E27FC236}">
                <a16:creationId xmlns:a16="http://schemas.microsoft.com/office/drawing/2014/main" id="{87B1B2A0-1798-DA0D-FE2E-AA14A5E9CE8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675138" y="3618339"/>
            <a:ext cx="339302" cy="339302"/>
          </a:xfrm>
          <a:prstGeom prst="rect">
            <a:avLst/>
          </a:prstGeom>
        </p:spPr>
      </p:pic>
      <p:pic>
        <p:nvPicPr>
          <p:cNvPr id="177" name="Graphic 176" descr="Fish with solid fill">
            <a:extLst>
              <a:ext uri="{FF2B5EF4-FFF2-40B4-BE49-F238E27FC236}">
                <a16:creationId xmlns:a16="http://schemas.microsoft.com/office/drawing/2014/main" id="{D3FAC945-6628-423A-A25A-E7B83F7D0F3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864133" y="3781625"/>
            <a:ext cx="339302" cy="339302"/>
          </a:xfrm>
          <a:prstGeom prst="rect">
            <a:avLst/>
          </a:prstGeom>
        </p:spPr>
      </p:pic>
      <p:pic>
        <p:nvPicPr>
          <p:cNvPr id="178" name="Graphic 177" descr="Fish with solid fill">
            <a:extLst>
              <a:ext uri="{FF2B5EF4-FFF2-40B4-BE49-F238E27FC236}">
                <a16:creationId xmlns:a16="http://schemas.microsoft.com/office/drawing/2014/main" id="{B90CB0BD-E09F-7088-C8F5-679D1062E44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218983" y="3062923"/>
            <a:ext cx="339302" cy="339302"/>
          </a:xfrm>
          <a:prstGeom prst="rect">
            <a:avLst/>
          </a:prstGeom>
        </p:spPr>
      </p:pic>
      <p:pic>
        <p:nvPicPr>
          <p:cNvPr id="179" name="Graphic 178" descr="Fish with solid fill">
            <a:extLst>
              <a:ext uri="{FF2B5EF4-FFF2-40B4-BE49-F238E27FC236}">
                <a16:creationId xmlns:a16="http://schemas.microsoft.com/office/drawing/2014/main" id="{5569D9E2-744E-7090-AB62-645CAD71B71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430268" y="3199565"/>
            <a:ext cx="339302" cy="339302"/>
          </a:xfrm>
          <a:prstGeom prst="rect">
            <a:avLst/>
          </a:prstGeom>
        </p:spPr>
      </p:pic>
      <p:pic>
        <p:nvPicPr>
          <p:cNvPr id="180" name="Graphic 179" descr="Fish with solid fill">
            <a:extLst>
              <a:ext uri="{FF2B5EF4-FFF2-40B4-BE49-F238E27FC236}">
                <a16:creationId xmlns:a16="http://schemas.microsoft.com/office/drawing/2014/main" id="{36806974-C0F4-31ED-3AEA-7596EB18709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154975" y="3335618"/>
            <a:ext cx="339302" cy="339302"/>
          </a:xfrm>
          <a:prstGeom prst="rect">
            <a:avLst/>
          </a:prstGeom>
        </p:spPr>
      </p:pic>
      <p:pic>
        <p:nvPicPr>
          <p:cNvPr id="181" name="Graphic 180" descr="Fish with solid fill">
            <a:extLst>
              <a:ext uri="{FF2B5EF4-FFF2-40B4-BE49-F238E27FC236}">
                <a16:creationId xmlns:a16="http://schemas.microsoft.com/office/drawing/2014/main" id="{ADD83606-07DA-668E-BDEB-574B7A47B60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343970" y="3498904"/>
            <a:ext cx="339302" cy="339302"/>
          </a:xfrm>
          <a:prstGeom prst="rect">
            <a:avLst/>
          </a:prstGeom>
        </p:spPr>
      </p:pic>
      <p:pic>
        <p:nvPicPr>
          <p:cNvPr id="182" name="Graphic 181" descr="Fish with solid fill">
            <a:extLst>
              <a:ext uri="{FF2B5EF4-FFF2-40B4-BE49-F238E27FC236}">
                <a16:creationId xmlns:a16="http://schemas.microsoft.com/office/drawing/2014/main" id="{DDD0FE2F-F240-3E2F-4A27-E5AEB6EB540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816223" y="5199469"/>
            <a:ext cx="339302" cy="339302"/>
          </a:xfrm>
          <a:prstGeom prst="rect">
            <a:avLst/>
          </a:prstGeom>
        </p:spPr>
      </p:pic>
      <p:pic>
        <p:nvPicPr>
          <p:cNvPr id="183" name="Graphic 182" descr="Fish with solid fill">
            <a:extLst>
              <a:ext uri="{FF2B5EF4-FFF2-40B4-BE49-F238E27FC236}">
                <a16:creationId xmlns:a16="http://schemas.microsoft.com/office/drawing/2014/main" id="{DB4A84F0-AAFF-EA02-6D3C-033979C86E3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027508" y="5336111"/>
            <a:ext cx="339302" cy="339302"/>
          </a:xfrm>
          <a:prstGeom prst="rect">
            <a:avLst/>
          </a:prstGeom>
        </p:spPr>
      </p:pic>
      <p:pic>
        <p:nvPicPr>
          <p:cNvPr id="184" name="Graphic 183" descr="Fish with solid fill">
            <a:extLst>
              <a:ext uri="{FF2B5EF4-FFF2-40B4-BE49-F238E27FC236}">
                <a16:creationId xmlns:a16="http://schemas.microsoft.com/office/drawing/2014/main" id="{52BB95FD-9FB0-E60A-19C5-30F452D10F4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752215" y="5472164"/>
            <a:ext cx="339302" cy="339302"/>
          </a:xfrm>
          <a:prstGeom prst="rect">
            <a:avLst/>
          </a:prstGeom>
        </p:spPr>
      </p:pic>
      <p:pic>
        <p:nvPicPr>
          <p:cNvPr id="185" name="Graphic 184" descr="Fish with solid fill">
            <a:extLst>
              <a:ext uri="{FF2B5EF4-FFF2-40B4-BE49-F238E27FC236}">
                <a16:creationId xmlns:a16="http://schemas.microsoft.com/office/drawing/2014/main" id="{C54E2AEB-E2AC-AB7A-4DDC-FA3230F3A82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941210" y="5635450"/>
            <a:ext cx="339302" cy="339302"/>
          </a:xfrm>
          <a:prstGeom prst="rect">
            <a:avLst/>
          </a:prstGeom>
        </p:spPr>
      </p:pic>
      <p:pic>
        <p:nvPicPr>
          <p:cNvPr id="186" name="Graphic 185" descr="Fish with solid fill">
            <a:extLst>
              <a:ext uri="{FF2B5EF4-FFF2-40B4-BE49-F238E27FC236}">
                <a16:creationId xmlns:a16="http://schemas.microsoft.com/office/drawing/2014/main" id="{DC231067-23D4-E7EE-C57D-401C59564B7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709328" y="4357097"/>
            <a:ext cx="339302" cy="339302"/>
          </a:xfrm>
          <a:prstGeom prst="rect">
            <a:avLst/>
          </a:prstGeom>
        </p:spPr>
      </p:pic>
      <p:pic>
        <p:nvPicPr>
          <p:cNvPr id="187" name="Graphic 186" descr="Fish with solid fill">
            <a:extLst>
              <a:ext uri="{FF2B5EF4-FFF2-40B4-BE49-F238E27FC236}">
                <a16:creationId xmlns:a16="http://schemas.microsoft.com/office/drawing/2014/main" id="{A0E9D594-EDBC-BC82-0BA8-CA246C600B4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920613" y="4493739"/>
            <a:ext cx="339302" cy="339302"/>
          </a:xfrm>
          <a:prstGeom prst="rect">
            <a:avLst/>
          </a:prstGeom>
        </p:spPr>
      </p:pic>
      <p:pic>
        <p:nvPicPr>
          <p:cNvPr id="188" name="Graphic 187" descr="Fish with solid fill">
            <a:extLst>
              <a:ext uri="{FF2B5EF4-FFF2-40B4-BE49-F238E27FC236}">
                <a16:creationId xmlns:a16="http://schemas.microsoft.com/office/drawing/2014/main" id="{5383FF03-0B93-D0B3-CDDD-D95DCAF871B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645320" y="4629792"/>
            <a:ext cx="339302" cy="339302"/>
          </a:xfrm>
          <a:prstGeom prst="rect">
            <a:avLst/>
          </a:prstGeom>
        </p:spPr>
      </p:pic>
      <p:pic>
        <p:nvPicPr>
          <p:cNvPr id="189" name="Graphic 188" descr="Fish with solid fill">
            <a:extLst>
              <a:ext uri="{FF2B5EF4-FFF2-40B4-BE49-F238E27FC236}">
                <a16:creationId xmlns:a16="http://schemas.microsoft.com/office/drawing/2014/main" id="{6207F069-28A3-58ED-DC6A-174B8C2CF87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834315" y="4793078"/>
            <a:ext cx="339302" cy="339302"/>
          </a:xfrm>
          <a:prstGeom prst="rect">
            <a:avLst/>
          </a:prstGeom>
        </p:spPr>
      </p:pic>
      <p:pic>
        <p:nvPicPr>
          <p:cNvPr id="191" name="Graphic 190" descr="Coral with solid fill">
            <a:extLst>
              <a:ext uri="{FF2B5EF4-FFF2-40B4-BE49-F238E27FC236}">
                <a16:creationId xmlns:a16="http://schemas.microsoft.com/office/drawing/2014/main" id="{0EDD7F16-1A9A-5CA7-34F6-CEAC70D21F1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649354" y="5254892"/>
            <a:ext cx="285611" cy="285611"/>
          </a:xfrm>
          <a:prstGeom prst="rect">
            <a:avLst/>
          </a:prstGeom>
        </p:spPr>
      </p:pic>
      <p:pic>
        <p:nvPicPr>
          <p:cNvPr id="192" name="Graphic 191" descr="Coral with solid fill">
            <a:extLst>
              <a:ext uri="{FF2B5EF4-FFF2-40B4-BE49-F238E27FC236}">
                <a16:creationId xmlns:a16="http://schemas.microsoft.com/office/drawing/2014/main" id="{8481F367-C732-839E-607E-89765A03D71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839437" y="5404384"/>
            <a:ext cx="279531" cy="279531"/>
          </a:xfrm>
          <a:prstGeom prst="rect">
            <a:avLst/>
          </a:prstGeom>
        </p:spPr>
      </p:pic>
      <p:pic>
        <p:nvPicPr>
          <p:cNvPr id="194" name="Graphic 193" descr="Coral with solid fill">
            <a:extLst>
              <a:ext uri="{FF2B5EF4-FFF2-40B4-BE49-F238E27FC236}">
                <a16:creationId xmlns:a16="http://schemas.microsoft.com/office/drawing/2014/main" id="{935D75D2-C3F8-C378-58CF-23D43077D7D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383665" y="5226270"/>
            <a:ext cx="285611" cy="285611"/>
          </a:xfrm>
          <a:prstGeom prst="rect">
            <a:avLst/>
          </a:prstGeom>
        </p:spPr>
      </p:pic>
      <p:pic>
        <p:nvPicPr>
          <p:cNvPr id="195" name="Graphic 194" descr="Coral with solid fill">
            <a:extLst>
              <a:ext uri="{FF2B5EF4-FFF2-40B4-BE49-F238E27FC236}">
                <a16:creationId xmlns:a16="http://schemas.microsoft.com/office/drawing/2014/main" id="{BEB905A3-A963-23E4-86B5-5C5C144AD03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152421" y="5172357"/>
            <a:ext cx="285611" cy="285611"/>
          </a:xfrm>
          <a:prstGeom prst="rect">
            <a:avLst/>
          </a:prstGeom>
        </p:spPr>
      </p:pic>
      <p:pic>
        <p:nvPicPr>
          <p:cNvPr id="166" name="Graphic 165" descr="Fish with solid fill">
            <a:extLst>
              <a:ext uri="{FF2B5EF4-FFF2-40B4-BE49-F238E27FC236}">
                <a16:creationId xmlns:a16="http://schemas.microsoft.com/office/drawing/2014/main" id="{851C22F7-D0A8-8FBF-3768-53EB48B91EC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89730" y="5335354"/>
            <a:ext cx="339302" cy="339302"/>
          </a:xfrm>
          <a:prstGeom prst="rect">
            <a:avLst/>
          </a:prstGeom>
        </p:spPr>
      </p:pic>
      <p:pic>
        <p:nvPicPr>
          <p:cNvPr id="163" name="Graphic 162" descr="Fish with solid fill">
            <a:extLst>
              <a:ext uri="{FF2B5EF4-FFF2-40B4-BE49-F238E27FC236}">
                <a16:creationId xmlns:a16="http://schemas.microsoft.com/office/drawing/2014/main" id="{5270B2DA-FFE8-6F55-7B79-87B96F3F93F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229205" y="4577352"/>
            <a:ext cx="339302" cy="339302"/>
          </a:xfrm>
          <a:prstGeom prst="rect">
            <a:avLst/>
          </a:prstGeom>
        </p:spPr>
      </p:pic>
      <p:pic>
        <p:nvPicPr>
          <p:cNvPr id="169" name="Graphic 168" descr="Fish with solid fill">
            <a:extLst>
              <a:ext uri="{FF2B5EF4-FFF2-40B4-BE49-F238E27FC236}">
                <a16:creationId xmlns:a16="http://schemas.microsoft.com/office/drawing/2014/main" id="{949BAD6A-DE0A-8657-DF32-BB63DE12CB3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06427" y="5050920"/>
            <a:ext cx="339302" cy="339302"/>
          </a:xfrm>
          <a:prstGeom prst="rect">
            <a:avLst/>
          </a:prstGeom>
        </p:spPr>
      </p:pic>
      <p:pic>
        <p:nvPicPr>
          <p:cNvPr id="196" name="Graphic 195" descr="Beach umbrella with solid fill">
            <a:extLst>
              <a:ext uri="{FF2B5EF4-FFF2-40B4-BE49-F238E27FC236}">
                <a16:creationId xmlns:a16="http://schemas.microsoft.com/office/drawing/2014/main" id="{5DAB5698-42F2-1BD4-9522-8FEEE7C1A6A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248298" y="4700559"/>
            <a:ext cx="291264" cy="291264"/>
          </a:xfrm>
          <a:prstGeom prst="rect">
            <a:avLst/>
          </a:prstGeom>
        </p:spPr>
      </p:pic>
      <p:pic>
        <p:nvPicPr>
          <p:cNvPr id="198" name="Graphic 197" descr="Coral with solid fill">
            <a:extLst>
              <a:ext uri="{FF2B5EF4-FFF2-40B4-BE49-F238E27FC236}">
                <a16:creationId xmlns:a16="http://schemas.microsoft.com/office/drawing/2014/main" id="{FC730690-DDBE-4FAB-4615-10F75BC1868B}"/>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167769" y="3263478"/>
            <a:ext cx="279531" cy="279531"/>
          </a:xfrm>
          <a:prstGeom prst="rect">
            <a:avLst/>
          </a:prstGeom>
        </p:spPr>
      </p:pic>
      <p:pic>
        <p:nvPicPr>
          <p:cNvPr id="199" name="Graphic 198" descr="Coral with solid fill">
            <a:extLst>
              <a:ext uri="{FF2B5EF4-FFF2-40B4-BE49-F238E27FC236}">
                <a16:creationId xmlns:a16="http://schemas.microsoft.com/office/drawing/2014/main" id="{9238C0F4-4F9B-6E04-740B-9B3B6D1D16F5}"/>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246390" y="3523525"/>
            <a:ext cx="279531" cy="279531"/>
          </a:xfrm>
          <a:prstGeom prst="rect">
            <a:avLst/>
          </a:prstGeom>
        </p:spPr>
      </p:pic>
      <p:pic>
        <p:nvPicPr>
          <p:cNvPr id="201" name="Graphic 200" descr="Coral with solid fill">
            <a:extLst>
              <a:ext uri="{FF2B5EF4-FFF2-40B4-BE49-F238E27FC236}">
                <a16:creationId xmlns:a16="http://schemas.microsoft.com/office/drawing/2014/main" id="{7F6DF96D-C021-3B88-CA3A-36BC9AE8088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228246" y="3771478"/>
            <a:ext cx="279531" cy="279531"/>
          </a:xfrm>
          <a:prstGeom prst="rect">
            <a:avLst/>
          </a:prstGeom>
        </p:spPr>
      </p:pic>
      <p:pic>
        <p:nvPicPr>
          <p:cNvPr id="202" name="Graphic 201" descr="Coral with solid fill">
            <a:extLst>
              <a:ext uri="{FF2B5EF4-FFF2-40B4-BE49-F238E27FC236}">
                <a16:creationId xmlns:a16="http://schemas.microsoft.com/office/drawing/2014/main" id="{B98E3DD4-5F51-DA8C-03B6-13918C48483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337103" y="4013382"/>
            <a:ext cx="279531" cy="279531"/>
          </a:xfrm>
          <a:prstGeom prst="rect">
            <a:avLst/>
          </a:prstGeom>
        </p:spPr>
      </p:pic>
      <p:pic>
        <p:nvPicPr>
          <p:cNvPr id="203" name="Graphic 202" descr="Star with solid fill">
            <a:extLst>
              <a:ext uri="{FF2B5EF4-FFF2-40B4-BE49-F238E27FC236}">
                <a16:creationId xmlns:a16="http://schemas.microsoft.com/office/drawing/2014/main" id="{CBEC0358-2065-D28D-C786-33334FFA76A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210893" y="3651456"/>
            <a:ext cx="283349" cy="283349"/>
          </a:xfrm>
          <a:prstGeom prst="rect">
            <a:avLst/>
          </a:prstGeom>
        </p:spPr>
      </p:pic>
      <p:pic>
        <p:nvPicPr>
          <p:cNvPr id="207" name="Graphic 206" descr="Wave outline">
            <a:extLst>
              <a:ext uri="{FF2B5EF4-FFF2-40B4-BE49-F238E27FC236}">
                <a16:creationId xmlns:a16="http://schemas.microsoft.com/office/drawing/2014/main" id="{43F062E3-01B5-422E-ACFF-B246D813083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475408" y="1041671"/>
            <a:ext cx="234460" cy="234460"/>
          </a:xfrm>
          <a:prstGeom prst="rect">
            <a:avLst/>
          </a:prstGeom>
        </p:spPr>
      </p:pic>
      <p:pic>
        <p:nvPicPr>
          <p:cNvPr id="208" name="Graphic 207" descr="Wave outline">
            <a:extLst>
              <a:ext uri="{FF2B5EF4-FFF2-40B4-BE49-F238E27FC236}">
                <a16:creationId xmlns:a16="http://schemas.microsoft.com/office/drawing/2014/main" id="{62330A17-F015-D1B5-7375-7E0F1AE1E6F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384713" y="781894"/>
            <a:ext cx="234460" cy="234460"/>
          </a:xfrm>
          <a:prstGeom prst="rect">
            <a:avLst/>
          </a:prstGeom>
        </p:spPr>
      </p:pic>
      <p:pic>
        <p:nvPicPr>
          <p:cNvPr id="209" name="Graphic 208" descr="Wave outline">
            <a:extLst>
              <a:ext uri="{FF2B5EF4-FFF2-40B4-BE49-F238E27FC236}">
                <a16:creationId xmlns:a16="http://schemas.microsoft.com/office/drawing/2014/main" id="{E7B415EA-84EC-3D31-9FBD-D25C295D5BCB}"/>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963002" y="781894"/>
            <a:ext cx="234460" cy="234460"/>
          </a:xfrm>
          <a:prstGeom prst="rect">
            <a:avLst/>
          </a:prstGeom>
        </p:spPr>
      </p:pic>
    </p:spTree>
    <p:extLst>
      <p:ext uri="{BB962C8B-B14F-4D97-AF65-F5344CB8AC3E}">
        <p14:creationId xmlns:p14="http://schemas.microsoft.com/office/powerpoint/2010/main" val="252870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BE9C5A-BACD-0D59-2BF2-5B7C6DC2509A}"/>
              </a:ext>
            </a:extLst>
          </p:cNvPr>
          <p:cNvSpPr>
            <a:spLocks noGrp="1"/>
          </p:cNvSpPr>
          <p:nvPr>
            <p:ph idx="1"/>
          </p:nvPr>
        </p:nvSpPr>
        <p:spPr>
          <a:xfrm>
            <a:off x="2391288" y="358731"/>
            <a:ext cx="7444624" cy="6129869"/>
          </a:xfrm>
        </p:spPr>
        <p:txBody>
          <a:bodyPr vert="horz" lIns="91440" tIns="45720" rIns="91440" bIns="45720" numCol="2" rtlCol="0" anchor="t">
            <a:normAutofit/>
          </a:bodyPr>
          <a:lstStyle/>
          <a:p>
            <a:pPr marL="0" indent="0">
              <a:buNone/>
            </a:pPr>
            <a:r>
              <a:rPr lang="en-US" sz="2000" b="1" dirty="0"/>
              <a:t>Legend</a:t>
            </a:r>
          </a:p>
          <a:p>
            <a:pPr marL="0" indent="0">
              <a:buNone/>
            </a:pPr>
            <a:r>
              <a:rPr lang="en-US" sz="2000" dirty="0"/>
              <a:t>Main town </a:t>
            </a:r>
          </a:p>
          <a:p>
            <a:pPr marL="0" indent="0">
              <a:buNone/>
            </a:pPr>
            <a:r>
              <a:rPr lang="en-US" sz="2000" dirty="0"/>
              <a:t>Village</a:t>
            </a:r>
          </a:p>
          <a:p>
            <a:pPr marL="0" indent="0">
              <a:buNone/>
            </a:pPr>
            <a:r>
              <a:rPr lang="en-US" sz="2000" dirty="0" err="1"/>
              <a:t>Harbour</a:t>
            </a:r>
            <a:r>
              <a:rPr lang="en-US" sz="2000" dirty="0"/>
              <a:t> </a:t>
            </a:r>
          </a:p>
          <a:p>
            <a:pPr marL="0" indent="0">
              <a:buNone/>
            </a:pPr>
            <a:r>
              <a:rPr lang="en-US" sz="2000" dirty="0"/>
              <a:t>Lighthouse </a:t>
            </a:r>
          </a:p>
          <a:p>
            <a:pPr marL="0" indent="0">
              <a:buNone/>
            </a:pPr>
            <a:r>
              <a:rPr lang="en-US" sz="2000" dirty="0"/>
              <a:t>Palms</a:t>
            </a:r>
          </a:p>
          <a:p>
            <a:pPr marL="0" indent="0">
              <a:buNone/>
            </a:pPr>
            <a:r>
              <a:rPr lang="en-US" sz="2000" dirty="0"/>
              <a:t>Dense tropical forest</a:t>
            </a:r>
          </a:p>
          <a:p>
            <a:pPr marL="0" indent="0">
              <a:buNone/>
            </a:pPr>
            <a:r>
              <a:rPr lang="en-US" sz="2000" dirty="0"/>
              <a:t>Mangroves </a:t>
            </a:r>
          </a:p>
          <a:p>
            <a:pPr marL="0" indent="0">
              <a:buNone/>
            </a:pPr>
            <a:r>
              <a:rPr lang="en-US" sz="2000" dirty="0"/>
              <a:t>Southern petrel (protected species) nesting site</a:t>
            </a:r>
          </a:p>
          <a:p>
            <a:pPr marL="0" indent="0">
              <a:buNone/>
            </a:pPr>
            <a:r>
              <a:rPr lang="en-US" sz="2000" dirty="0"/>
              <a:t>Emerald turtle (protected species) breeding beach </a:t>
            </a:r>
          </a:p>
          <a:p>
            <a:pPr marL="0" indent="0">
              <a:buNone/>
            </a:pPr>
            <a:r>
              <a:rPr lang="en-US" sz="2000" dirty="0"/>
              <a:t>Rich fish habitat </a:t>
            </a:r>
          </a:p>
          <a:p>
            <a:pPr marL="0" indent="0">
              <a:buNone/>
            </a:pPr>
            <a:r>
              <a:rPr lang="en-US" sz="2000" dirty="0" err="1"/>
              <a:t>Goldling</a:t>
            </a:r>
            <a:r>
              <a:rPr lang="en-US" sz="2000" dirty="0"/>
              <a:t> fish (red listed species) habitat </a:t>
            </a:r>
          </a:p>
          <a:p>
            <a:pPr marL="0" indent="0">
              <a:buNone/>
            </a:pPr>
            <a:r>
              <a:rPr lang="en-US" sz="2000" dirty="0"/>
              <a:t>Recreation area, pristine beach</a:t>
            </a:r>
          </a:p>
          <a:p>
            <a:pPr marL="0" indent="0">
              <a:buNone/>
            </a:pPr>
            <a:r>
              <a:rPr lang="en-US" sz="2000" dirty="0"/>
              <a:t>Site of traditional cultural importance and use </a:t>
            </a:r>
          </a:p>
          <a:p>
            <a:pPr marL="0" indent="0">
              <a:buNone/>
            </a:pPr>
            <a:r>
              <a:rPr lang="en-US" sz="2000" dirty="0"/>
              <a:t>Dangerous currents/waves</a:t>
            </a:r>
          </a:p>
          <a:p>
            <a:pPr marL="0" indent="0">
              <a:buNone/>
            </a:pPr>
            <a:r>
              <a:rPr lang="en-US" sz="2000" dirty="0"/>
              <a:t>Fixed shipping lanes </a:t>
            </a:r>
          </a:p>
          <a:p>
            <a:pPr marL="0" indent="0">
              <a:buNone/>
            </a:pPr>
            <a:r>
              <a:rPr lang="en-US" sz="2000" dirty="0"/>
              <a:t>Mountains</a:t>
            </a:r>
          </a:p>
          <a:p>
            <a:pPr marL="0" indent="0">
              <a:buNone/>
            </a:pPr>
            <a:r>
              <a:rPr lang="en-US" sz="2000" dirty="0"/>
              <a:t>Reef habitat </a:t>
            </a:r>
          </a:p>
          <a:p>
            <a:pPr marL="0" indent="0">
              <a:buNone/>
            </a:pPr>
            <a:r>
              <a:rPr lang="en-US" sz="2000" dirty="0"/>
              <a:t>Planning jurisdiction limit </a:t>
            </a:r>
          </a:p>
        </p:txBody>
      </p:sp>
      <p:pic>
        <p:nvPicPr>
          <p:cNvPr id="4" name="Graphic 3" descr="House with solid fill">
            <a:extLst>
              <a:ext uri="{FF2B5EF4-FFF2-40B4-BE49-F238E27FC236}">
                <a16:creationId xmlns:a16="http://schemas.microsoft.com/office/drawing/2014/main" id="{CA7A5660-6967-95E9-9157-DB41361596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3604" y="710876"/>
            <a:ext cx="300484" cy="300484"/>
          </a:xfrm>
          <a:prstGeom prst="rect">
            <a:avLst/>
          </a:prstGeom>
        </p:spPr>
      </p:pic>
      <p:pic>
        <p:nvPicPr>
          <p:cNvPr id="5" name="Graphic 4" descr="House with solid fill">
            <a:extLst>
              <a:ext uri="{FF2B5EF4-FFF2-40B4-BE49-F238E27FC236}">
                <a16:creationId xmlns:a16="http://schemas.microsoft.com/office/drawing/2014/main" id="{29055C79-F5DB-3AA1-2513-8E06FBB52F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6021" y="1201078"/>
            <a:ext cx="208377" cy="208377"/>
          </a:xfrm>
          <a:prstGeom prst="rect">
            <a:avLst/>
          </a:prstGeom>
        </p:spPr>
      </p:pic>
      <p:pic>
        <p:nvPicPr>
          <p:cNvPr id="6" name="Graphic 5" descr="Anchor with solid fill">
            <a:extLst>
              <a:ext uri="{FF2B5EF4-FFF2-40B4-BE49-F238E27FC236}">
                <a16:creationId xmlns:a16="http://schemas.microsoft.com/office/drawing/2014/main" id="{A83E0F64-5DAF-E14D-14FA-5268A821F6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04513" y="1569143"/>
            <a:ext cx="274376" cy="274376"/>
          </a:xfrm>
          <a:prstGeom prst="rect">
            <a:avLst/>
          </a:prstGeom>
        </p:spPr>
      </p:pic>
      <p:pic>
        <p:nvPicPr>
          <p:cNvPr id="7" name="Graphic 6" descr="Lighthouse scene with solid fill">
            <a:extLst>
              <a:ext uri="{FF2B5EF4-FFF2-40B4-BE49-F238E27FC236}">
                <a16:creationId xmlns:a16="http://schemas.microsoft.com/office/drawing/2014/main" id="{03D14029-A2FD-A417-F9D8-891435CAE1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57182" y="1937523"/>
            <a:ext cx="291511" cy="291511"/>
          </a:xfrm>
          <a:prstGeom prst="rect">
            <a:avLst/>
          </a:prstGeom>
        </p:spPr>
      </p:pic>
      <p:pic>
        <p:nvPicPr>
          <p:cNvPr id="8" name="Graphic 7" descr="Palm tree with solid fill">
            <a:extLst>
              <a:ext uri="{FF2B5EF4-FFF2-40B4-BE49-F238E27FC236}">
                <a16:creationId xmlns:a16="http://schemas.microsoft.com/office/drawing/2014/main" id="{53027BFE-D6BA-9DD5-E7FE-F8EB3B1C13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19970" y="2385825"/>
            <a:ext cx="246278" cy="246278"/>
          </a:xfrm>
          <a:prstGeom prst="rect">
            <a:avLst/>
          </a:prstGeom>
        </p:spPr>
      </p:pic>
      <p:pic>
        <p:nvPicPr>
          <p:cNvPr id="9" name="Graphic 8" descr="Deciduous tree with solid fill">
            <a:extLst>
              <a:ext uri="{FF2B5EF4-FFF2-40B4-BE49-F238E27FC236}">
                <a16:creationId xmlns:a16="http://schemas.microsoft.com/office/drawing/2014/main" id="{3F3EE77F-4587-F318-F259-848F29B6441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80716" y="2766237"/>
            <a:ext cx="291511" cy="291511"/>
          </a:xfrm>
          <a:prstGeom prst="rect">
            <a:avLst/>
          </a:prstGeom>
        </p:spPr>
      </p:pic>
      <p:pic>
        <p:nvPicPr>
          <p:cNvPr id="10" name="Graphic 9" descr="Tree With Roots with solid fill">
            <a:extLst>
              <a:ext uri="{FF2B5EF4-FFF2-40B4-BE49-F238E27FC236}">
                <a16:creationId xmlns:a16="http://schemas.microsoft.com/office/drawing/2014/main" id="{6A6746A7-E7AD-C5DF-ABFA-0F8F0E9579C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079569" y="3195015"/>
            <a:ext cx="325714" cy="325714"/>
          </a:xfrm>
          <a:prstGeom prst="rect">
            <a:avLst/>
          </a:prstGeom>
        </p:spPr>
      </p:pic>
      <p:pic>
        <p:nvPicPr>
          <p:cNvPr id="11" name="Graphic 10" descr="Sparrow with solid fill">
            <a:extLst>
              <a:ext uri="{FF2B5EF4-FFF2-40B4-BE49-F238E27FC236}">
                <a16:creationId xmlns:a16="http://schemas.microsoft.com/office/drawing/2014/main" id="{879358A6-5CEA-540C-C104-C48704BAE58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65574" y="3622626"/>
            <a:ext cx="325714" cy="325714"/>
          </a:xfrm>
          <a:prstGeom prst="rect">
            <a:avLst/>
          </a:prstGeom>
        </p:spPr>
      </p:pic>
      <p:pic>
        <p:nvPicPr>
          <p:cNvPr id="12" name="Graphic 11" descr="Turtle with solid fill">
            <a:extLst>
              <a:ext uri="{FF2B5EF4-FFF2-40B4-BE49-F238E27FC236}">
                <a16:creationId xmlns:a16="http://schemas.microsoft.com/office/drawing/2014/main" id="{4F432223-03CA-1B06-2E27-249686A788D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051986" y="4225898"/>
            <a:ext cx="339302" cy="339302"/>
          </a:xfrm>
          <a:prstGeom prst="rect">
            <a:avLst/>
          </a:prstGeom>
        </p:spPr>
      </p:pic>
      <p:pic>
        <p:nvPicPr>
          <p:cNvPr id="13" name="Graphic 12" descr="Fish with solid fill">
            <a:extLst>
              <a:ext uri="{FF2B5EF4-FFF2-40B4-BE49-F238E27FC236}">
                <a16:creationId xmlns:a16="http://schemas.microsoft.com/office/drawing/2014/main" id="{C882F574-7CBA-CAA4-94CE-D9EB9217D3E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40464" y="4905160"/>
            <a:ext cx="338304" cy="338304"/>
          </a:xfrm>
          <a:prstGeom prst="rect">
            <a:avLst/>
          </a:prstGeom>
        </p:spPr>
      </p:pic>
      <p:pic>
        <p:nvPicPr>
          <p:cNvPr id="14" name="Graphic 13" descr="Star with solid fill">
            <a:extLst>
              <a:ext uri="{FF2B5EF4-FFF2-40B4-BE49-F238E27FC236}">
                <a16:creationId xmlns:a16="http://schemas.microsoft.com/office/drawing/2014/main" id="{A94E2A0F-6450-8B3B-F423-259126E4BB4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692085" y="428299"/>
            <a:ext cx="322814" cy="322814"/>
          </a:xfrm>
          <a:prstGeom prst="rect">
            <a:avLst/>
          </a:prstGeom>
        </p:spPr>
      </p:pic>
      <p:pic>
        <p:nvPicPr>
          <p:cNvPr id="15" name="Graphic 14" descr="Beach umbrella with solid fill">
            <a:extLst>
              <a:ext uri="{FF2B5EF4-FFF2-40B4-BE49-F238E27FC236}">
                <a16:creationId xmlns:a16="http://schemas.microsoft.com/office/drawing/2014/main" id="{AA3C55AD-F40C-F6F3-4CAA-025E965AD84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104514" y="5988692"/>
            <a:ext cx="274254" cy="274254"/>
          </a:xfrm>
          <a:prstGeom prst="rect">
            <a:avLst/>
          </a:prstGeom>
        </p:spPr>
      </p:pic>
      <p:pic>
        <p:nvPicPr>
          <p:cNvPr id="16" name="Graphic 15" descr="Wave outline">
            <a:extLst>
              <a:ext uri="{FF2B5EF4-FFF2-40B4-BE49-F238E27FC236}">
                <a16:creationId xmlns:a16="http://schemas.microsoft.com/office/drawing/2014/main" id="{4B94683D-801D-7B63-9324-E6CAB1D31CD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698972" y="1011360"/>
            <a:ext cx="306948" cy="306948"/>
          </a:xfrm>
          <a:prstGeom prst="rect">
            <a:avLst/>
          </a:prstGeom>
        </p:spPr>
      </p:pic>
      <p:pic>
        <p:nvPicPr>
          <p:cNvPr id="17" name="Graphic 16" descr="Cruise ship with solid fill">
            <a:extLst>
              <a:ext uri="{FF2B5EF4-FFF2-40B4-BE49-F238E27FC236}">
                <a16:creationId xmlns:a16="http://schemas.microsoft.com/office/drawing/2014/main" id="{BC36DAF6-90D3-7D79-7130-3E7EFE81891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62483" y="1466308"/>
            <a:ext cx="252416" cy="252416"/>
          </a:xfrm>
          <a:prstGeom prst="rect">
            <a:avLst/>
          </a:prstGeom>
        </p:spPr>
      </p:pic>
      <p:pic>
        <p:nvPicPr>
          <p:cNvPr id="18" name="Graphic 17" descr="Fish with solid fill">
            <a:extLst>
              <a:ext uri="{FF2B5EF4-FFF2-40B4-BE49-F238E27FC236}">
                <a16:creationId xmlns:a16="http://schemas.microsoft.com/office/drawing/2014/main" id="{B3A2933A-1A76-94E3-46FD-BB76AF842BB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039466" y="5317620"/>
            <a:ext cx="339302" cy="339302"/>
          </a:xfrm>
          <a:prstGeom prst="rect">
            <a:avLst/>
          </a:prstGeom>
        </p:spPr>
      </p:pic>
      <p:pic>
        <p:nvPicPr>
          <p:cNvPr id="19" name="Graphic 18" descr="Mountains outline">
            <a:extLst>
              <a:ext uri="{FF2B5EF4-FFF2-40B4-BE49-F238E27FC236}">
                <a16:creationId xmlns:a16="http://schemas.microsoft.com/office/drawing/2014/main" id="{C0E83F98-9731-09F3-26D4-2548531569C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5689507" y="1754069"/>
            <a:ext cx="398366" cy="398366"/>
          </a:xfrm>
          <a:prstGeom prst="rect">
            <a:avLst/>
          </a:prstGeom>
        </p:spPr>
      </p:pic>
      <p:pic>
        <p:nvPicPr>
          <p:cNvPr id="20" name="Graphic 19" descr="Coral with solid fill">
            <a:extLst>
              <a:ext uri="{FF2B5EF4-FFF2-40B4-BE49-F238E27FC236}">
                <a16:creationId xmlns:a16="http://schemas.microsoft.com/office/drawing/2014/main" id="{D4D503BE-2AC2-85F0-1AE1-574DB2A6C73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698972" y="2165525"/>
            <a:ext cx="343041" cy="343041"/>
          </a:xfrm>
          <a:prstGeom prst="rect">
            <a:avLst/>
          </a:prstGeom>
        </p:spPr>
      </p:pic>
      <p:sp>
        <p:nvSpPr>
          <p:cNvPr id="2" name="Rectangle 1">
            <a:extLst>
              <a:ext uri="{FF2B5EF4-FFF2-40B4-BE49-F238E27FC236}">
                <a16:creationId xmlns:a16="http://schemas.microsoft.com/office/drawing/2014/main" id="{5F0A4DB3-1D63-7A93-C791-F1DE0EE757A5}"/>
              </a:ext>
            </a:extLst>
          </p:cNvPr>
          <p:cNvSpPr/>
          <p:nvPr/>
        </p:nvSpPr>
        <p:spPr>
          <a:xfrm>
            <a:off x="5698972" y="2632103"/>
            <a:ext cx="343041" cy="29151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738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48A8-33E4-1A57-2151-5E23045E651F}"/>
              </a:ext>
            </a:extLst>
          </p:cNvPr>
          <p:cNvSpPr>
            <a:spLocks noGrp="1"/>
          </p:cNvSpPr>
          <p:nvPr>
            <p:ph type="title"/>
          </p:nvPr>
        </p:nvSpPr>
        <p:spPr/>
        <p:txBody>
          <a:bodyPr/>
          <a:lstStyle/>
          <a:p>
            <a:r>
              <a:rPr lang="en-US" dirty="0"/>
              <a:t>Non-negotiable facts </a:t>
            </a:r>
            <a:endParaRPr lang="en-GB" dirty="0"/>
          </a:p>
        </p:txBody>
      </p:sp>
      <p:graphicFrame>
        <p:nvGraphicFramePr>
          <p:cNvPr id="5" name="Content Placeholder 2">
            <a:extLst>
              <a:ext uri="{FF2B5EF4-FFF2-40B4-BE49-F238E27FC236}">
                <a16:creationId xmlns:a16="http://schemas.microsoft.com/office/drawing/2014/main" id="{EE77AB57-C592-B501-F574-23860E691C73}"/>
              </a:ext>
            </a:extLst>
          </p:cNvPr>
          <p:cNvGraphicFramePr>
            <a:graphicFrameLocks noGrp="1"/>
          </p:cNvGraphicFramePr>
          <p:nvPr>
            <p:ph idx="1"/>
            <p:extLst>
              <p:ext uri="{D42A27DB-BD31-4B8C-83A1-F6EECF244321}">
                <p14:modId xmlns:p14="http://schemas.microsoft.com/office/powerpoint/2010/main" val="34517153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097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313</TotalTime>
  <Words>2340</Words>
  <Application>Microsoft Office PowerPoint</Application>
  <PresentationFormat>Widescreen</PresentationFormat>
  <Paragraphs>214</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Aldhabi</vt:lpstr>
      <vt:lpstr>Aptos</vt:lpstr>
      <vt:lpstr>Aptos Display</vt:lpstr>
      <vt:lpstr>Arial</vt:lpstr>
      <vt:lpstr>Calibri</vt:lpstr>
      <vt:lpstr>Office Theme</vt:lpstr>
      <vt:lpstr>Marine Spatial Planning (MSP) Role Play Unit</vt:lpstr>
      <vt:lpstr>Learning Outcomes </vt:lpstr>
      <vt:lpstr>Materials</vt:lpstr>
      <vt:lpstr>Assignment description for students before the preparation session (module handbook)</vt:lpstr>
      <vt:lpstr>Welcome to Bounty Bay </vt:lpstr>
      <vt:lpstr>PowerPoint Presentation</vt:lpstr>
      <vt:lpstr>PowerPoint Presentation</vt:lpstr>
      <vt:lpstr>PowerPoint Presentation</vt:lpstr>
      <vt:lpstr>Non-negotiable facts </vt:lpstr>
      <vt:lpstr>Questions to negotiate</vt:lpstr>
      <vt:lpstr>Game Play (ca. 90 min) </vt:lpstr>
      <vt:lpstr>Role cards </vt:lpstr>
      <vt:lpstr>Local Authority &amp;  Marine Planner </vt:lpstr>
      <vt:lpstr>Aquaculture Company</vt:lpstr>
      <vt:lpstr>Commercial Fisheries Association </vt:lpstr>
      <vt:lpstr>Tourism Association </vt:lpstr>
      <vt:lpstr>Indigenous/ Traditional Community Leader </vt:lpstr>
      <vt:lpstr>Environmental NGO </vt:lpstr>
      <vt:lpstr>Preparation Session </vt:lpstr>
      <vt:lpstr>More stakeholders for more roles </vt:lpstr>
      <vt:lpstr>Variations </vt:lpstr>
      <vt:lpstr>Mid-game twist </vt:lpstr>
      <vt:lpstr>Mid-game twist </vt:lpstr>
      <vt:lpstr>Debrief prompts</vt:lpstr>
      <vt:lpstr>Marking scheme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Wilke</dc:creator>
  <cp:lastModifiedBy>Maria Wilke</cp:lastModifiedBy>
  <cp:revision>62</cp:revision>
  <cp:lastPrinted>2025-11-26T15:52:18Z</cp:lastPrinted>
  <dcterms:created xsi:type="dcterms:W3CDTF">2025-10-16T12:24:49Z</dcterms:created>
  <dcterms:modified xsi:type="dcterms:W3CDTF">2025-12-03T11:30:39Z</dcterms:modified>
</cp:coreProperties>
</file>