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60" r:id="rId6"/>
    <p:sldId id="303" r:id="rId7"/>
    <p:sldId id="304" r:id="rId8"/>
    <p:sldId id="284"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FCE4D6"/>
    <a:srgbClr val="E2EFDA"/>
    <a:srgbClr val="CCFF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595" autoAdjust="0"/>
  </p:normalViewPr>
  <p:slideViewPr>
    <p:cSldViewPr snapToGrid="0" showGuides="1">
      <p:cViewPr varScale="1">
        <p:scale>
          <a:sx n="107" d="100"/>
          <a:sy n="107" d="100"/>
        </p:scale>
        <p:origin x="114" y="462"/>
      </p:cViewPr>
      <p:guideLst/>
    </p:cSldViewPr>
  </p:slideViewPr>
  <p:outlineViewPr>
    <p:cViewPr>
      <p:scale>
        <a:sx n="33" d="100"/>
        <a:sy n="33" d="100"/>
      </p:scale>
      <p:origin x="0" y="-18114"/>
    </p:cViewPr>
  </p:outlineViewPr>
  <p:notesTextViewPr>
    <p:cViewPr>
      <p:scale>
        <a:sx n="1" d="1"/>
        <a:sy n="1" d="1"/>
      </p:scale>
      <p:origin x="0" y="0"/>
    </p:cViewPr>
  </p:notesTextViewPr>
  <p:notesViewPr>
    <p:cSldViewPr snapToGrid="0" showGuides="1">
      <p:cViewPr varScale="1">
        <p:scale>
          <a:sx n="99" d="100"/>
          <a:sy n="99" d="100"/>
        </p:scale>
        <p:origin x="-34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uce" userId="17e5b320-b473-4a5a-9837-04ab6ce710e9" providerId="ADAL" clId="{18DF1E35-65AF-4F51-8FEF-2075D50213B4}"/>
    <pc:docChg chg="undo custSel addSld delSld modSld sldOrd">
      <pc:chgData name="Sarah Bruce" userId="17e5b320-b473-4a5a-9837-04ab6ce710e9" providerId="ADAL" clId="{18DF1E35-65AF-4F51-8FEF-2075D50213B4}" dt="2023-11-16T13:12:43.081" v="1640" actId="20577"/>
      <pc:docMkLst>
        <pc:docMk/>
      </pc:docMkLst>
      <pc:sldChg chg="modSp mod">
        <pc:chgData name="Sarah Bruce" userId="17e5b320-b473-4a5a-9837-04ab6ce710e9" providerId="ADAL" clId="{18DF1E35-65AF-4F51-8FEF-2075D50213B4}" dt="2023-11-16T12:27:11.973" v="36" actId="20577"/>
        <pc:sldMkLst>
          <pc:docMk/>
          <pc:sldMk cId="848742563" sldId="257"/>
        </pc:sldMkLst>
        <pc:spChg chg="mod">
          <ac:chgData name="Sarah Bruce" userId="17e5b320-b473-4a5a-9837-04ab6ce710e9" providerId="ADAL" clId="{18DF1E35-65AF-4F51-8FEF-2075D50213B4}" dt="2023-11-16T12:27:11.973" v="36" actId="20577"/>
          <ac:spMkLst>
            <pc:docMk/>
            <pc:sldMk cId="848742563" sldId="257"/>
            <ac:spMk id="3" creationId="{F19E9784-838F-4A61-BEE6-D6B41CA1EB2C}"/>
          </ac:spMkLst>
        </pc:spChg>
      </pc:sldChg>
      <pc:sldChg chg="modSp mod ord">
        <pc:chgData name="Sarah Bruce" userId="17e5b320-b473-4a5a-9837-04ab6ce710e9" providerId="ADAL" clId="{18DF1E35-65AF-4F51-8FEF-2075D50213B4}" dt="2023-11-16T13:12:43.081" v="1640" actId="20577"/>
        <pc:sldMkLst>
          <pc:docMk/>
          <pc:sldMk cId="867687161" sldId="260"/>
        </pc:sldMkLst>
        <pc:spChg chg="mod">
          <ac:chgData name="Sarah Bruce" userId="17e5b320-b473-4a5a-9837-04ab6ce710e9" providerId="ADAL" clId="{18DF1E35-65AF-4F51-8FEF-2075D50213B4}" dt="2023-11-16T12:44:15.680" v="1534" actId="20577"/>
          <ac:spMkLst>
            <pc:docMk/>
            <pc:sldMk cId="867687161" sldId="260"/>
            <ac:spMk id="3" creationId="{F19E9784-838F-4A61-BEE6-D6B41CA1EB2C}"/>
          </ac:spMkLst>
        </pc:spChg>
        <pc:spChg chg="mod">
          <ac:chgData name="Sarah Bruce" userId="17e5b320-b473-4a5a-9837-04ab6ce710e9" providerId="ADAL" clId="{18DF1E35-65AF-4F51-8FEF-2075D50213B4}" dt="2023-11-16T13:12:43.081" v="1640" actId="20577"/>
          <ac:spMkLst>
            <pc:docMk/>
            <pc:sldMk cId="867687161" sldId="260"/>
            <ac:spMk id="4" creationId="{7D01F540-73C9-494A-BEA4-7ED2AAE8DB4D}"/>
          </ac:spMkLst>
        </pc:spChg>
      </pc:sldChg>
      <pc:sldChg chg="modSp mod">
        <pc:chgData name="Sarah Bruce" userId="17e5b320-b473-4a5a-9837-04ab6ce710e9" providerId="ADAL" clId="{18DF1E35-65AF-4F51-8FEF-2075D50213B4}" dt="2023-11-16T12:42:25.970" v="1483" actId="1076"/>
        <pc:sldMkLst>
          <pc:docMk/>
          <pc:sldMk cId="3600221839" sldId="284"/>
        </pc:sldMkLst>
        <pc:spChg chg="mod">
          <ac:chgData name="Sarah Bruce" userId="17e5b320-b473-4a5a-9837-04ab6ce710e9" providerId="ADAL" clId="{18DF1E35-65AF-4F51-8FEF-2075D50213B4}" dt="2023-11-16T12:42:25.970" v="1483" actId="1076"/>
          <ac:spMkLst>
            <pc:docMk/>
            <pc:sldMk cId="3600221839" sldId="284"/>
            <ac:spMk id="2" creationId="{4B07685C-73BB-430B-B7E8-48D94D5B9AF2}"/>
          </ac:spMkLst>
        </pc:spChg>
      </pc:sldChg>
      <pc:sldChg chg="del">
        <pc:chgData name="Sarah Bruce" userId="17e5b320-b473-4a5a-9837-04ab6ce710e9" providerId="ADAL" clId="{18DF1E35-65AF-4F51-8FEF-2075D50213B4}" dt="2023-11-16T12:29:45.150" v="215" actId="47"/>
        <pc:sldMkLst>
          <pc:docMk/>
          <pc:sldMk cId="3853966637" sldId="295"/>
        </pc:sldMkLst>
      </pc:sldChg>
      <pc:sldChg chg="del">
        <pc:chgData name="Sarah Bruce" userId="17e5b320-b473-4a5a-9837-04ab6ce710e9" providerId="ADAL" clId="{18DF1E35-65AF-4F51-8FEF-2075D50213B4}" dt="2023-11-16T12:29:45.150" v="215" actId="47"/>
        <pc:sldMkLst>
          <pc:docMk/>
          <pc:sldMk cId="3062044331" sldId="297"/>
        </pc:sldMkLst>
      </pc:sldChg>
      <pc:sldChg chg="del">
        <pc:chgData name="Sarah Bruce" userId="17e5b320-b473-4a5a-9837-04ab6ce710e9" providerId="ADAL" clId="{18DF1E35-65AF-4F51-8FEF-2075D50213B4}" dt="2023-11-16T12:29:45.150" v="215" actId="47"/>
        <pc:sldMkLst>
          <pc:docMk/>
          <pc:sldMk cId="2833633713" sldId="299"/>
        </pc:sldMkLst>
      </pc:sldChg>
      <pc:sldChg chg="del">
        <pc:chgData name="Sarah Bruce" userId="17e5b320-b473-4a5a-9837-04ab6ce710e9" providerId="ADAL" clId="{18DF1E35-65AF-4F51-8FEF-2075D50213B4}" dt="2023-11-16T12:29:45.150" v="215" actId="47"/>
        <pc:sldMkLst>
          <pc:docMk/>
          <pc:sldMk cId="1980991186" sldId="300"/>
        </pc:sldMkLst>
      </pc:sldChg>
      <pc:sldChg chg="del">
        <pc:chgData name="Sarah Bruce" userId="17e5b320-b473-4a5a-9837-04ab6ce710e9" providerId="ADAL" clId="{18DF1E35-65AF-4F51-8FEF-2075D50213B4}" dt="2023-11-16T12:29:45.150" v="215" actId="47"/>
        <pc:sldMkLst>
          <pc:docMk/>
          <pc:sldMk cId="688595532" sldId="301"/>
        </pc:sldMkLst>
      </pc:sldChg>
      <pc:sldChg chg="del">
        <pc:chgData name="Sarah Bruce" userId="17e5b320-b473-4a5a-9837-04ab6ce710e9" providerId="ADAL" clId="{18DF1E35-65AF-4F51-8FEF-2075D50213B4}" dt="2023-11-16T12:29:45.150" v="215" actId="47"/>
        <pc:sldMkLst>
          <pc:docMk/>
          <pc:sldMk cId="3597397972" sldId="302"/>
        </pc:sldMkLst>
      </pc:sldChg>
      <pc:sldChg chg="modSp add mod">
        <pc:chgData name="Sarah Bruce" userId="17e5b320-b473-4a5a-9837-04ab6ce710e9" providerId="ADAL" clId="{18DF1E35-65AF-4F51-8FEF-2075D50213B4}" dt="2023-11-16T12:44:10.129" v="1532" actId="20577"/>
        <pc:sldMkLst>
          <pc:docMk/>
          <pc:sldMk cId="3982794759" sldId="303"/>
        </pc:sldMkLst>
        <pc:spChg chg="mod">
          <ac:chgData name="Sarah Bruce" userId="17e5b320-b473-4a5a-9837-04ab6ce710e9" providerId="ADAL" clId="{18DF1E35-65AF-4F51-8FEF-2075D50213B4}" dt="2023-11-16T12:44:10.129" v="1532" actId="20577"/>
          <ac:spMkLst>
            <pc:docMk/>
            <pc:sldMk cId="3982794759" sldId="303"/>
            <ac:spMk id="3" creationId="{F19E9784-838F-4A61-BEE6-D6B41CA1EB2C}"/>
          </ac:spMkLst>
        </pc:spChg>
        <pc:spChg chg="mod">
          <ac:chgData name="Sarah Bruce" userId="17e5b320-b473-4a5a-9837-04ab6ce710e9" providerId="ADAL" clId="{18DF1E35-65AF-4F51-8FEF-2075D50213B4}" dt="2023-11-16T12:38:12.927" v="1251" actId="14100"/>
          <ac:spMkLst>
            <pc:docMk/>
            <pc:sldMk cId="3982794759" sldId="303"/>
            <ac:spMk id="4" creationId="{7D01F540-73C9-494A-BEA4-7ED2AAE8DB4D}"/>
          </ac:spMkLst>
        </pc:spChg>
      </pc:sldChg>
      <pc:sldChg chg="modSp add mod">
        <pc:chgData name="Sarah Bruce" userId="17e5b320-b473-4a5a-9837-04ab6ce710e9" providerId="ADAL" clId="{18DF1E35-65AF-4F51-8FEF-2075D50213B4}" dt="2023-11-16T12:46:20.169" v="1633" actId="20577"/>
        <pc:sldMkLst>
          <pc:docMk/>
          <pc:sldMk cId="2075830159" sldId="304"/>
        </pc:sldMkLst>
        <pc:spChg chg="mod">
          <ac:chgData name="Sarah Bruce" userId="17e5b320-b473-4a5a-9837-04ab6ce710e9" providerId="ADAL" clId="{18DF1E35-65AF-4F51-8FEF-2075D50213B4}" dt="2023-11-16T12:44:46.496" v="1562" actId="255"/>
          <ac:spMkLst>
            <pc:docMk/>
            <pc:sldMk cId="2075830159" sldId="304"/>
            <ac:spMk id="3" creationId="{F19E9784-838F-4A61-BEE6-D6B41CA1EB2C}"/>
          </ac:spMkLst>
        </pc:spChg>
        <pc:spChg chg="mod">
          <ac:chgData name="Sarah Bruce" userId="17e5b320-b473-4a5a-9837-04ab6ce710e9" providerId="ADAL" clId="{18DF1E35-65AF-4F51-8FEF-2075D50213B4}" dt="2023-11-16T12:46:20.169" v="1633" actId="20577"/>
          <ac:spMkLst>
            <pc:docMk/>
            <pc:sldMk cId="2075830159" sldId="304"/>
            <ac:spMk id="4" creationId="{7D01F540-73C9-494A-BEA4-7ED2AAE8DB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Image Title Slide Opt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E7D301-270E-4902-8C5E-39E30B3595A3}"/>
              </a:ext>
            </a:extLst>
          </p:cNvPr>
          <p:cNvSpPr>
            <a:spLocks noGrp="1"/>
          </p:cNvSpPr>
          <p:nvPr>
            <p:ph type="pic" sz="quarter" idx="10" hasCustomPrompt="1"/>
          </p:nvPr>
        </p:nvSpPr>
        <p:spPr>
          <a:xfrm>
            <a:off x="0" y="0"/>
            <a:ext cx="9144000" cy="5143500"/>
          </a:xfrm>
          <a:solidFill>
            <a:srgbClr val="969696"/>
          </a:solidFill>
        </p:spPr>
        <p:txBody>
          <a:bodyPr tIns="2160000"/>
          <a:lstStyle>
            <a:lvl1pPr algn="ctr">
              <a:defRPr>
                <a:solidFill>
                  <a:schemeClr val="bg2"/>
                </a:solidFill>
              </a:defRPr>
            </a:lvl1pPr>
          </a:lstStyle>
          <a:p>
            <a:r>
              <a:rPr lang="en-GB" dirty="0"/>
              <a:t>Insert image here</a:t>
            </a:r>
          </a:p>
        </p:txBody>
      </p:sp>
      <p:sp>
        <p:nvSpPr>
          <p:cNvPr id="2" name="Title 1"/>
          <p:cNvSpPr>
            <a:spLocks noGrp="1"/>
          </p:cNvSpPr>
          <p:nvPr>
            <p:ph type="ctrTitle"/>
          </p:nvPr>
        </p:nvSpPr>
        <p:spPr>
          <a:xfrm>
            <a:off x="376238" y="2571750"/>
            <a:ext cx="3826800" cy="1787836"/>
          </a:xfrm>
        </p:spPr>
        <p:txBody>
          <a:bodyPr/>
          <a:lstStyle>
            <a:lvl1pPr algn="l">
              <a:lnSpc>
                <a:spcPts val="6300"/>
              </a:lnSpc>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6237" y="4486275"/>
            <a:ext cx="7772399" cy="447675"/>
          </a:xfrm>
        </p:spPr>
        <p:txBody>
          <a:bodyPr/>
          <a:lstStyle>
            <a:lvl1pPr marL="0" indent="0" algn="l">
              <a:buNone/>
              <a:defRPr sz="2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ck Title Slid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200"/>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74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ck Title Slide Oran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200"/>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772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ck Title Slide Yellow">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200"/>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551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9" y="1077084"/>
            <a:ext cx="3814762"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643439" y="1105659"/>
            <a:ext cx="4119561" cy="35607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376238" y="2495550"/>
            <a:ext cx="3567112"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Tree>
    <p:extLst>
      <p:ext uri="{BB962C8B-B14F-4D97-AF65-F5344CB8AC3E}">
        <p14:creationId xmlns:p14="http://schemas.microsoft.com/office/powerpoint/2010/main" val="4121083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8386761" cy="704091"/>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76238" y="2058159"/>
            <a:ext cx="4119561"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E58B6DCE-6B36-42D9-AD5F-A4D6101661EA}"/>
              </a:ext>
            </a:extLst>
          </p:cNvPr>
          <p:cNvSpPr>
            <a:spLocks noGrp="1"/>
          </p:cNvSpPr>
          <p:nvPr>
            <p:ph idx="10"/>
          </p:nvPr>
        </p:nvSpPr>
        <p:spPr>
          <a:xfrm>
            <a:off x="4643438" y="2058159"/>
            <a:ext cx="4119561"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4155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8386761" cy="704091"/>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76239" y="2058159"/>
            <a:ext cx="1890712"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0138EE81-FF1F-4BC2-80F9-B5C8A03EECE9}"/>
              </a:ext>
            </a:extLst>
          </p:cNvPr>
          <p:cNvSpPr>
            <a:spLocks noGrp="1"/>
          </p:cNvSpPr>
          <p:nvPr>
            <p:ph idx="11"/>
          </p:nvPr>
        </p:nvSpPr>
        <p:spPr>
          <a:xfrm>
            <a:off x="2509838" y="2058159"/>
            <a:ext cx="1890712"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B7310302-AB62-4662-AB3C-BC038C56173F}"/>
              </a:ext>
            </a:extLst>
          </p:cNvPr>
          <p:cNvSpPr>
            <a:spLocks noGrp="1"/>
          </p:cNvSpPr>
          <p:nvPr>
            <p:ph idx="12"/>
          </p:nvPr>
        </p:nvSpPr>
        <p:spPr>
          <a:xfrm>
            <a:off x="4643437" y="2058159"/>
            <a:ext cx="1890712"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3BDED46E-B533-43DE-9328-D9D08B38DC86}"/>
              </a:ext>
            </a:extLst>
          </p:cNvPr>
          <p:cNvSpPr>
            <a:spLocks noGrp="1"/>
          </p:cNvSpPr>
          <p:nvPr>
            <p:ph idx="13"/>
          </p:nvPr>
        </p:nvSpPr>
        <p:spPr>
          <a:xfrm>
            <a:off x="6777036" y="2058159"/>
            <a:ext cx="1890712" cy="27329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482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ld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9" y="1077084"/>
            <a:ext cx="3814762"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643439" y="1093564"/>
            <a:ext cx="4119561" cy="3611786"/>
          </a:xfrm>
        </p:spPr>
        <p:txBody>
          <a:bodyPr/>
          <a:lstStyle>
            <a:lvl1pPr marL="209550" indent="-209550">
              <a:lnSpc>
                <a:spcPts val="2200"/>
              </a:lnSpc>
              <a:spcAft>
                <a:spcPts val="600"/>
              </a:spcAft>
              <a:buFont typeface="Arial" panose="020B0604020202020204" pitchFamily="34" charset="0"/>
              <a:buChar char="•"/>
              <a:defRPr sz="1700" b="0"/>
            </a:lvl1pPr>
            <a:lvl2pPr marL="146050" indent="-146050">
              <a:buFont typeface="Arial" panose="020B0604020202020204" pitchFamily="34" charset="0"/>
              <a:buChar char="•"/>
              <a:defRPr/>
            </a:lvl2pPr>
          </a:lstStyle>
          <a:p>
            <a:pPr lvl="0"/>
            <a:r>
              <a:rPr lang="en-US"/>
              <a:t>Click to edit Master text styles</a:t>
            </a:r>
          </a:p>
        </p:txBody>
      </p:sp>
    </p:spTree>
    <p:extLst>
      <p:ext uri="{BB962C8B-B14F-4D97-AF65-F5344CB8AC3E}">
        <p14:creationId xmlns:p14="http://schemas.microsoft.com/office/powerpoint/2010/main" val="423446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old Cross Bull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9" y="1077084"/>
            <a:ext cx="3814762"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643439" y="1093564"/>
            <a:ext cx="4119561" cy="3611786"/>
          </a:xfrm>
        </p:spPr>
        <p:txBody>
          <a:bodyPr/>
          <a:lstStyle>
            <a:lvl1pPr marL="209550" indent="-209550">
              <a:lnSpc>
                <a:spcPts val="2200"/>
              </a:lnSpc>
              <a:spcAft>
                <a:spcPts val="600"/>
              </a:spcAft>
              <a:buFont typeface="Arial" panose="020B0604020202020204" pitchFamily="34" charset="0"/>
              <a:buChar char="+"/>
              <a:defRPr sz="1700" b="0"/>
            </a:lvl1pPr>
            <a:lvl2pPr marL="146050" indent="-146050">
              <a:buFont typeface="Arial" panose="020B0604020202020204" pitchFamily="34" charset="0"/>
              <a:buChar char="•"/>
              <a:defRPr/>
            </a:lvl2pPr>
          </a:lstStyle>
          <a:p>
            <a:pPr lvl="0"/>
            <a:r>
              <a:rPr lang="en-US"/>
              <a:t>Click to edit Master text styles</a:t>
            </a:r>
          </a:p>
        </p:txBody>
      </p:sp>
    </p:spTree>
    <p:extLst>
      <p:ext uri="{BB962C8B-B14F-4D97-AF65-F5344CB8AC3E}">
        <p14:creationId xmlns:p14="http://schemas.microsoft.com/office/powerpoint/2010/main" val="299218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Righth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90527"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376237"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4648200" y="1143000"/>
            <a:ext cx="4114800" cy="3609975"/>
          </a:xfrm>
          <a:solidFill>
            <a:srgbClr val="969696"/>
          </a:solidFill>
        </p:spPr>
        <p:txBody>
          <a:bodyPr tIns="1476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2688760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efth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1065"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705354"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4691064"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380998" y="1143000"/>
            <a:ext cx="4114800" cy="3609975"/>
          </a:xfrm>
          <a:solidFill>
            <a:srgbClr val="969696"/>
          </a:solidFill>
        </p:spPr>
        <p:txBody>
          <a:bodyPr tIns="1476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212011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Title Slide Opt1">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807E2E3-2F38-4CED-AC05-4272A29D3D9D}"/>
              </a:ext>
            </a:extLst>
          </p:cNvPr>
          <p:cNvSpPr>
            <a:spLocks noGrp="1"/>
          </p:cNvSpPr>
          <p:nvPr>
            <p:ph type="pic" sz="quarter" idx="10" hasCustomPrompt="1"/>
          </p:nvPr>
        </p:nvSpPr>
        <p:spPr>
          <a:xfrm>
            <a:off x="3409950" y="0"/>
            <a:ext cx="3057523" cy="2205956"/>
          </a:xfrm>
          <a:solidFill>
            <a:schemeClr val="bg2">
              <a:lumMod val="75000"/>
            </a:schemeClr>
          </a:solidFill>
        </p:spPr>
        <p:txBody>
          <a:bodyPr tIns="684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2049A610-3FA2-491C-AA49-07290138A18A}"/>
              </a:ext>
            </a:extLst>
          </p:cNvPr>
          <p:cNvSpPr>
            <a:spLocks noGrp="1"/>
          </p:cNvSpPr>
          <p:nvPr>
            <p:ph type="pic" sz="quarter" idx="11" hasCustomPrompt="1"/>
          </p:nvPr>
        </p:nvSpPr>
        <p:spPr>
          <a:xfrm>
            <a:off x="6467474" y="677206"/>
            <a:ext cx="2060142" cy="1224855"/>
          </a:xfrm>
          <a:solidFill>
            <a:schemeClr val="bg2">
              <a:lumMod val="85000"/>
            </a:schemeClr>
          </a:solidFill>
        </p:spPr>
        <p:txBody>
          <a:bodyPr tIns="288000"/>
          <a:lstStyle>
            <a:lvl1pPr algn="ctr">
              <a:defRPr/>
            </a:lvl1pPr>
          </a:lstStyle>
          <a:p>
            <a:r>
              <a:rPr lang="en-GB" dirty="0"/>
              <a:t>Insert image here</a:t>
            </a:r>
          </a:p>
        </p:txBody>
      </p:sp>
      <p:sp>
        <p:nvSpPr>
          <p:cNvPr id="11" name="Picture Placeholder 6">
            <a:extLst>
              <a:ext uri="{FF2B5EF4-FFF2-40B4-BE49-F238E27FC236}">
                <a16:creationId xmlns:a16="http://schemas.microsoft.com/office/drawing/2014/main" id="{9AF9D48D-255B-43A7-888F-77F56882BF10}"/>
              </a:ext>
            </a:extLst>
          </p:cNvPr>
          <p:cNvSpPr>
            <a:spLocks noGrp="1"/>
          </p:cNvSpPr>
          <p:nvPr>
            <p:ph type="pic" sz="quarter" idx="12" hasCustomPrompt="1"/>
          </p:nvPr>
        </p:nvSpPr>
        <p:spPr>
          <a:xfrm>
            <a:off x="5858129" y="1902062"/>
            <a:ext cx="3285871" cy="2194880"/>
          </a:xfrm>
          <a:solidFill>
            <a:schemeClr val="bg2">
              <a:lumMod val="65000"/>
            </a:schemeClr>
          </a:solidFill>
        </p:spPr>
        <p:txBody>
          <a:bodyPr tIns="1332000"/>
          <a:lstStyle>
            <a:lvl1pPr algn="ctr">
              <a:defRPr>
                <a:solidFill>
                  <a:schemeClr val="bg2"/>
                </a:solidFill>
              </a:defRPr>
            </a:lvl1pPr>
          </a:lstStyle>
          <a:p>
            <a:r>
              <a:rPr lang="en-GB" dirty="0"/>
              <a:t>Insert image here</a:t>
            </a:r>
          </a:p>
        </p:txBody>
      </p:sp>
      <p:sp>
        <p:nvSpPr>
          <p:cNvPr id="2" name="Title 1"/>
          <p:cNvSpPr>
            <a:spLocks noGrp="1"/>
          </p:cNvSpPr>
          <p:nvPr>
            <p:ph type="ctrTitle"/>
          </p:nvPr>
        </p:nvSpPr>
        <p:spPr>
          <a:xfrm>
            <a:off x="376238" y="2571750"/>
            <a:ext cx="3826800" cy="1787836"/>
          </a:xfrm>
        </p:spPr>
        <p:txBody>
          <a:bodyPr/>
          <a:lstStyle>
            <a:lvl1pPr algn="l">
              <a:lnSpc>
                <a:spcPts val="6300"/>
              </a:lnSpc>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6237" y="4486275"/>
            <a:ext cx="6321600" cy="447675"/>
          </a:xfrm>
        </p:spPr>
        <p:txBody>
          <a:bodyPr/>
          <a:lstStyle>
            <a:lvl1pPr marL="0" indent="0" algn="l">
              <a:buNone/>
              <a:defRPr sz="2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10" name="Graphic 9">
            <a:extLst>
              <a:ext uri="{FF2B5EF4-FFF2-40B4-BE49-F238E27FC236}">
                <a16:creationId xmlns:a16="http://schemas.microsoft.com/office/drawing/2014/main" id="{E6729AD8-5CE3-4DF5-9E6C-31B77FBC26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28" y="450240"/>
            <a:ext cx="2501819" cy="249612"/>
          </a:xfrm>
          <a:prstGeom prst="rect">
            <a:avLst/>
          </a:prstGeom>
        </p:spPr>
      </p:pic>
    </p:spTree>
    <p:extLst>
      <p:ext uri="{BB962C8B-B14F-4D97-AF65-F5344CB8AC3E}">
        <p14:creationId xmlns:p14="http://schemas.microsoft.com/office/powerpoint/2010/main" val="1056791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Righ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90527"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376237"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4648200" y="1143000"/>
            <a:ext cx="4114800"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D2AB5DB5-64A5-4C24-AF6C-E42BD9E65366}"/>
              </a:ext>
            </a:extLst>
          </p:cNvPr>
          <p:cNvSpPr>
            <a:spLocks noGrp="1"/>
          </p:cNvSpPr>
          <p:nvPr>
            <p:ph type="pic" sz="quarter" idx="12" hasCustomPrompt="1"/>
          </p:nvPr>
        </p:nvSpPr>
        <p:spPr>
          <a:xfrm>
            <a:off x="4648200" y="3028950"/>
            <a:ext cx="4114800" cy="1724025"/>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26002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Lef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1065"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705354"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4691064"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380998" y="1143000"/>
            <a:ext cx="4114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6" name="Picture Placeholder 6">
            <a:extLst>
              <a:ext uri="{FF2B5EF4-FFF2-40B4-BE49-F238E27FC236}">
                <a16:creationId xmlns:a16="http://schemas.microsoft.com/office/drawing/2014/main" id="{99F6E26F-81EE-4C88-9A8C-BD81D542E5A4}"/>
              </a:ext>
            </a:extLst>
          </p:cNvPr>
          <p:cNvSpPr>
            <a:spLocks noGrp="1"/>
          </p:cNvSpPr>
          <p:nvPr>
            <p:ph type="pic" sz="quarter" idx="12" hasCustomPrompt="1"/>
          </p:nvPr>
        </p:nvSpPr>
        <p:spPr>
          <a:xfrm>
            <a:off x="380998" y="3028575"/>
            <a:ext cx="4114800" cy="1724400"/>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236265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hree Righ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90527"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376237"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4648200" y="1143000"/>
            <a:ext cx="4114800"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D2AB5DB5-64A5-4C24-AF6C-E42BD9E65366}"/>
              </a:ext>
            </a:extLst>
          </p:cNvPr>
          <p:cNvSpPr>
            <a:spLocks noGrp="1"/>
          </p:cNvSpPr>
          <p:nvPr>
            <p:ph type="pic" sz="quarter" idx="12" hasCustomPrompt="1"/>
          </p:nvPr>
        </p:nvSpPr>
        <p:spPr>
          <a:xfrm>
            <a:off x="4648200" y="3028950"/>
            <a:ext cx="1990725"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10" name="Picture Placeholder 6">
            <a:extLst>
              <a:ext uri="{FF2B5EF4-FFF2-40B4-BE49-F238E27FC236}">
                <a16:creationId xmlns:a16="http://schemas.microsoft.com/office/drawing/2014/main" id="{EF644C3B-0D8B-4CAA-B14D-F88D0640339D}"/>
              </a:ext>
            </a:extLst>
          </p:cNvPr>
          <p:cNvSpPr>
            <a:spLocks noGrp="1"/>
          </p:cNvSpPr>
          <p:nvPr>
            <p:ph type="pic" sz="quarter" idx="13" hasCustomPrompt="1"/>
          </p:nvPr>
        </p:nvSpPr>
        <p:spPr>
          <a:xfrm>
            <a:off x="6772275" y="3028950"/>
            <a:ext cx="1990725" cy="1724025"/>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38515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Lef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1065"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705354"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4691064"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380998" y="1143000"/>
            <a:ext cx="4114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6" name="Picture Placeholder 6">
            <a:extLst>
              <a:ext uri="{FF2B5EF4-FFF2-40B4-BE49-F238E27FC236}">
                <a16:creationId xmlns:a16="http://schemas.microsoft.com/office/drawing/2014/main" id="{99F6E26F-81EE-4C88-9A8C-BD81D542E5A4}"/>
              </a:ext>
            </a:extLst>
          </p:cNvPr>
          <p:cNvSpPr>
            <a:spLocks noGrp="1"/>
          </p:cNvSpPr>
          <p:nvPr>
            <p:ph type="pic" sz="quarter" idx="12" hasCustomPrompt="1"/>
          </p:nvPr>
        </p:nvSpPr>
        <p:spPr>
          <a:xfrm>
            <a:off x="380998" y="3028575"/>
            <a:ext cx="1990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2361E139-F07F-457D-848B-E3A43B444BDB}"/>
              </a:ext>
            </a:extLst>
          </p:cNvPr>
          <p:cNvSpPr>
            <a:spLocks noGrp="1"/>
          </p:cNvSpPr>
          <p:nvPr>
            <p:ph type="pic" sz="quarter" idx="13" hasCustomPrompt="1"/>
          </p:nvPr>
        </p:nvSpPr>
        <p:spPr>
          <a:xfrm>
            <a:off x="2504998" y="3028575"/>
            <a:ext cx="1990800" cy="1724400"/>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2501951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Four Righ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390527"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376237"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4648200" y="1143000"/>
            <a:ext cx="1990800"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D2AB5DB5-64A5-4C24-AF6C-E42BD9E65366}"/>
              </a:ext>
            </a:extLst>
          </p:cNvPr>
          <p:cNvSpPr>
            <a:spLocks noGrp="1"/>
          </p:cNvSpPr>
          <p:nvPr>
            <p:ph type="pic" sz="quarter" idx="12" hasCustomPrompt="1"/>
          </p:nvPr>
        </p:nvSpPr>
        <p:spPr>
          <a:xfrm>
            <a:off x="4648200" y="3028950"/>
            <a:ext cx="1990725"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10" name="Picture Placeholder 6">
            <a:extLst>
              <a:ext uri="{FF2B5EF4-FFF2-40B4-BE49-F238E27FC236}">
                <a16:creationId xmlns:a16="http://schemas.microsoft.com/office/drawing/2014/main" id="{EF644C3B-0D8B-4CAA-B14D-F88D0640339D}"/>
              </a:ext>
            </a:extLst>
          </p:cNvPr>
          <p:cNvSpPr>
            <a:spLocks noGrp="1"/>
          </p:cNvSpPr>
          <p:nvPr>
            <p:ph type="pic" sz="quarter" idx="13" hasCustomPrompt="1"/>
          </p:nvPr>
        </p:nvSpPr>
        <p:spPr>
          <a:xfrm>
            <a:off x="6772275" y="3028950"/>
            <a:ext cx="1990725" cy="1724025"/>
          </a:xfrm>
          <a:solidFill>
            <a:srgbClr val="969696"/>
          </a:solidFill>
        </p:spPr>
        <p:txBody>
          <a:bodyPr tIns="468000"/>
          <a:lstStyle>
            <a:lvl1pPr algn="ctr">
              <a:defRPr>
                <a:solidFill>
                  <a:schemeClr val="bg2"/>
                </a:solidFill>
              </a:defRPr>
            </a:lvl1pPr>
          </a:lstStyle>
          <a:p>
            <a:r>
              <a:rPr lang="en-GB" dirty="0"/>
              <a:t>Insert image here</a:t>
            </a:r>
          </a:p>
        </p:txBody>
      </p:sp>
      <p:sp>
        <p:nvSpPr>
          <p:cNvPr id="11" name="Picture Placeholder 6">
            <a:extLst>
              <a:ext uri="{FF2B5EF4-FFF2-40B4-BE49-F238E27FC236}">
                <a16:creationId xmlns:a16="http://schemas.microsoft.com/office/drawing/2014/main" id="{4A968078-90C3-4F10-88E2-036581D4F0F5}"/>
              </a:ext>
            </a:extLst>
          </p:cNvPr>
          <p:cNvSpPr>
            <a:spLocks noGrp="1"/>
          </p:cNvSpPr>
          <p:nvPr>
            <p:ph type="pic" sz="quarter" idx="14" hasCustomPrompt="1"/>
          </p:nvPr>
        </p:nvSpPr>
        <p:spPr>
          <a:xfrm>
            <a:off x="6772200" y="1143000"/>
            <a:ext cx="1990800" cy="1724025"/>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38976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our Lefth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1065" y="1077084"/>
            <a:ext cx="4071935" cy="1361316"/>
          </a:xfrm>
        </p:spPr>
        <p:txBody>
          <a:bodyPr anchor="t" anchorCtr="0"/>
          <a:lstStyle>
            <a:lvl1pPr>
              <a:lnSpc>
                <a:spcPts val="5200"/>
              </a:lnSpc>
              <a:defRPr/>
            </a:lvl1pPr>
          </a:lstStyle>
          <a:p>
            <a:r>
              <a:rPr lang="en-US" dirty="0"/>
              <a:t>Click to edit style</a:t>
            </a:r>
            <a:endParaRPr lang="en-GB" dirty="0"/>
          </a:p>
        </p:txBody>
      </p:sp>
      <p:sp>
        <p:nvSpPr>
          <p:cNvPr id="3" name="Content Placeholder 2"/>
          <p:cNvSpPr>
            <a:spLocks noGrp="1"/>
          </p:cNvSpPr>
          <p:nvPr>
            <p:ph idx="1"/>
          </p:nvPr>
        </p:nvSpPr>
        <p:spPr>
          <a:xfrm>
            <a:off x="4705354" y="2972559"/>
            <a:ext cx="4057648" cy="1780416"/>
          </a:xfrm>
        </p:spPr>
        <p:txBody>
          <a:bodyPr/>
          <a:lstStyle>
            <a:lvl2pPr marL="146050" indent="-146050">
              <a:buFont typeface="Arial" panose="020B0604020202020204" pitchFamily="34" charset="0"/>
              <a:buChar cha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E4130F07-E814-4F46-AA63-FF485C0AC633}"/>
              </a:ext>
            </a:extLst>
          </p:cNvPr>
          <p:cNvSpPr>
            <a:spLocks noGrp="1"/>
          </p:cNvSpPr>
          <p:nvPr>
            <p:ph type="body" sz="quarter" idx="10"/>
          </p:nvPr>
        </p:nvSpPr>
        <p:spPr>
          <a:xfrm>
            <a:off x="4691064" y="2495550"/>
            <a:ext cx="4071937" cy="285750"/>
          </a:xfrm>
        </p:spPr>
        <p:txBody>
          <a:bodyPr/>
          <a:lstStyle>
            <a:lvl1pPr>
              <a:lnSpc>
                <a:spcPts val="2300"/>
              </a:lnSpc>
              <a:spcAft>
                <a:spcPts val="0"/>
              </a:spcAft>
              <a:defRPr sz="1700" b="0"/>
            </a:lvl1pPr>
            <a:lvl2pPr>
              <a:defRPr sz="1700"/>
            </a:lvl2pPr>
            <a:lvl3pPr>
              <a:defRPr sz="1700"/>
            </a:lvl3pPr>
            <a:lvl4pPr>
              <a:defRPr sz="1700"/>
            </a:lvl4pPr>
            <a:lvl5pPr>
              <a:defRPr sz="1700"/>
            </a:lvl5pPr>
          </a:lstStyle>
          <a:p>
            <a:pPr lvl="0"/>
            <a:r>
              <a:rPr lang="en-US"/>
              <a:t>Click to edit Master text styles</a:t>
            </a:r>
          </a:p>
        </p:txBody>
      </p:sp>
      <p:sp>
        <p:nvSpPr>
          <p:cNvPr id="7" name="Picture Placeholder 6">
            <a:extLst>
              <a:ext uri="{FF2B5EF4-FFF2-40B4-BE49-F238E27FC236}">
                <a16:creationId xmlns:a16="http://schemas.microsoft.com/office/drawing/2014/main" id="{F4D83105-1877-4415-A93C-90FAEE64EE95}"/>
              </a:ext>
            </a:extLst>
          </p:cNvPr>
          <p:cNvSpPr>
            <a:spLocks noGrp="1"/>
          </p:cNvSpPr>
          <p:nvPr>
            <p:ph type="pic" sz="quarter" idx="11" hasCustomPrompt="1"/>
          </p:nvPr>
        </p:nvSpPr>
        <p:spPr>
          <a:xfrm>
            <a:off x="380998" y="1143000"/>
            <a:ext cx="1990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6" name="Picture Placeholder 6">
            <a:extLst>
              <a:ext uri="{FF2B5EF4-FFF2-40B4-BE49-F238E27FC236}">
                <a16:creationId xmlns:a16="http://schemas.microsoft.com/office/drawing/2014/main" id="{99F6E26F-81EE-4C88-9A8C-BD81D542E5A4}"/>
              </a:ext>
            </a:extLst>
          </p:cNvPr>
          <p:cNvSpPr>
            <a:spLocks noGrp="1"/>
          </p:cNvSpPr>
          <p:nvPr>
            <p:ph type="pic" sz="quarter" idx="12" hasCustomPrompt="1"/>
          </p:nvPr>
        </p:nvSpPr>
        <p:spPr>
          <a:xfrm>
            <a:off x="380998" y="3028575"/>
            <a:ext cx="1990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9" name="Picture Placeholder 6">
            <a:extLst>
              <a:ext uri="{FF2B5EF4-FFF2-40B4-BE49-F238E27FC236}">
                <a16:creationId xmlns:a16="http://schemas.microsoft.com/office/drawing/2014/main" id="{2361E139-F07F-457D-848B-E3A43B444BDB}"/>
              </a:ext>
            </a:extLst>
          </p:cNvPr>
          <p:cNvSpPr>
            <a:spLocks noGrp="1"/>
          </p:cNvSpPr>
          <p:nvPr>
            <p:ph type="pic" sz="quarter" idx="13" hasCustomPrompt="1"/>
          </p:nvPr>
        </p:nvSpPr>
        <p:spPr>
          <a:xfrm>
            <a:off x="2504998" y="3028575"/>
            <a:ext cx="1990800" cy="1724400"/>
          </a:xfrm>
          <a:solidFill>
            <a:srgbClr val="969696"/>
          </a:solidFill>
        </p:spPr>
        <p:txBody>
          <a:bodyPr tIns="468000"/>
          <a:lstStyle>
            <a:lvl1pPr algn="ctr">
              <a:defRPr>
                <a:solidFill>
                  <a:schemeClr val="bg2"/>
                </a:solidFill>
              </a:defRPr>
            </a:lvl1pPr>
          </a:lstStyle>
          <a:p>
            <a:r>
              <a:rPr lang="en-GB" dirty="0"/>
              <a:t>Insert image here</a:t>
            </a:r>
          </a:p>
        </p:txBody>
      </p:sp>
      <p:sp>
        <p:nvSpPr>
          <p:cNvPr id="10" name="Picture Placeholder 6">
            <a:extLst>
              <a:ext uri="{FF2B5EF4-FFF2-40B4-BE49-F238E27FC236}">
                <a16:creationId xmlns:a16="http://schemas.microsoft.com/office/drawing/2014/main" id="{852EDD71-E8D8-47F7-A9C0-AF583F01568C}"/>
              </a:ext>
            </a:extLst>
          </p:cNvPr>
          <p:cNvSpPr>
            <a:spLocks noGrp="1"/>
          </p:cNvSpPr>
          <p:nvPr>
            <p:ph type="pic" sz="quarter" idx="14" hasCustomPrompt="1"/>
          </p:nvPr>
        </p:nvSpPr>
        <p:spPr>
          <a:xfrm>
            <a:off x="2504998" y="1143000"/>
            <a:ext cx="1990800" cy="1724400"/>
          </a:xfrm>
          <a:solidFill>
            <a:srgbClr val="969696"/>
          </a:solidFill>
        </p:spPr>
        <p:txBody>
          <a:bodyPr tIns="468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159281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y Thanks Opt1">
    <p:bg>
      <p:bgPr>
        <a:solidFill>
          <a:schemeClr val="bg1"/>
        </a:solidFill>
        <a:effectLst/>
      </p:bgPr>
    </p:bg>
    <p:spTree>
      <p:nvGrpSpPr>
        <p:cNvPr id="1" name=""/>
        <p:cNvGrpSpPr/>
        <p:nvPr/>
      </p:nvGrpSpPr>
      <p:grpSpPr>
        <a:xfrm>
          <a:off x="0" y="0"/>
          <a:ext cx="0" cy="0"/>
          <a:chOff x="0" y="0"/>
          <a:chExt cx="0" cy="0"/>
        </a:xfrm>
      </p:grpSpPr>
      <p:sp>
        <p:nvSpPr>
          <p:cNvPr id="4" name="Picture Placeholder 11">
            <a:extLst>
              <a:ext uri="{FF2B5EF4-FFF2-40B4-BE49-F238E27FC236}">
                <a16:creationId xmlns:a16="http://schemas.microsoft.com/office/drawing/2014/main" id="{3CDA5C3E-020F-4209-BF2C-3FE9F2AE1D94}"/>
              </a:ext>
            </a:extLst>
          </p:cNvPr>
          <p:cNvSpPr>
            <a:spLocks noGrp="1"/>
          </p:cNvSpPr>
          <p:nvPr>
            <p:ph type="pic" sz="quarter" idx="10" hasCustomPrompt="1"/>
          </p:nvPr>
        </p:nvSpPr>
        <p:spPr>
          <a:xfrm>
            <a:off x="0" y="0"/>
            <a:ext cx="9144000" cy="5143500"/>
          </a:xfrm>
          <a:solidFill>
            <a:srgbClr val="969696"/>
          </a:solidFill>
        </p:spPr>
        <p:txBody>
          <a:bodyPr tIns="2160000"/>
          <a:lstStyle>
            <a:lvl1pPr algn="ctr">
              <a:defRPr>
                <a:solidFill>
                  <a:schemeClr val="bg2"/>
                </a:solidFill>
              </a:defRPr>
            </a:lvl1pPr>
          </a:lstStyle>
          <a:p>
            <a:r>
              <a:rPr lang="en-GB" dirty="0"/>
              <a:t>Insert image here</a:t>
            </a:r>
          </a:p>
        </p:txBody>
      </p:sp>
      <p:sp>
        <p:nvSpPr>
          <p:cNvPr id="2" name="Title 1"/>
          <p:cNvSpPr>
            <a:spLocks noGrp="1"/>
          </p:cNvSpPr>
          <p:nvPr>
            <p:ph type="ctrTitle"/>
          </p:nvPr>
        </p:nvSpPr>
        <p:spPr>
          <a:xfrm>
            <a:off x="376238" y="3099747"/>
            <a:ext cx="2826000" cy="1787836"/>
          </a:xfrm>
        </p:spPr>
        <p:txBody>
          <a:bodyPr/>
          <a:lstStyle>
            <a:lvl1pPr algn="l">
              <a:lnSpc>
                <a:spcPts val="3900"/>
              </a:lnSpc>
              <a:defRPr sz="37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25435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y Thanks Opt2">
    <p:bg>
      <p:bgPr>
        <a:solidFill>
          <a:schemeClr val="bg1"/>
        </a:solidFill>
        <a:effectLst/>
      </p:bgPr>
    </p:bg>
    <p:spTree>
      <p:nvGrpSpPr>
        <p:cNvPr id="1" name=""/>
        <p:cNvGrpSpPr/>
        <p:nvPr/>
      </p:nvGrpSpPr>
      <p:grpSpPr>
        <a:xfrm>
          <a:off x="0" y="0"/>
          <a:ext cx="0" cy="0"/>
          <a:chOff x="0" y="0"/>
          <a:chExt cx="0" cy="0"/>
        </a:xfrm>
      </p:grpSpPr>
      <p:sp>
        <p:nvSpPr>
          <p:cNvPr id="23" name="Picture Placeholder 11">
            <a:extLst>
              <a:ext uri="{FF2B5EF4-FFF2-40B4-BE49-F238E27FC236}">
                <a16:creationId xmlns:a16="http://schemas.microsoft.com/office/drawing/2014/main" id="{D0E0E982-3597-4DAF-9274-6F7A5780E72C}"/>
              </a:ext>
            </a:extLst>
          </p:cNvPr>
          <p:cNvSpPr>
            <a:spLocks noGrp="1"/>
          </p:cNvSpPr>
          <p:nvPr>
            <p:ph type="pic" sz="quarter" idx="10" hasCustomPrompt="1"/>
          </p:nvPr>
        </p:nvSpPr>
        <p:spPr>
          <a:xfrm>
            <a:off x="0" y="0"/>
            <a:ext cx="9144000" cy="5143500"/>
          </a:xfrm>
          <a:solidFill>
            <a:srgbClr val="969696"/>
          </a:solidFill>
        </p:spPr>
        <p:txBody>
          <a:bodyPr tIns="2160000"/>
          <a:lstStyle>
            <a:lvl1pPr algn="ctr">
              <a:defRPr>
                <a:solidFill>
                  <a:schemeClr val="bg2"/>
                </a:solidFill>
              </a:defRPr>
            </a:lvl1pPr>
          </a:lstStyle>
          <a:p>
            <a:r>
              <a:rPr lang="en-GB" dirty="0"/>
              <a:t>Insert image here</a:t>
            </a:r>
          </a:p>
        </p:txBody>
      </p:sp>
      <p:sp>
        <p:nvSpPr>
          <p:cNvPr id="2" name="Title 1"/>
          <p:cNvSpPr>
            <a:spLocks noGrp="1"/>
          </p:cNvSpPr>
          <p:nvPr>
            <p:ph type="ctrTitle"/>
          </p:nvPr>
        </p:nvSpPr>
        <p:spPr>
          <a:xfrm>
            <a:off x="376238" y="3099747"/>
            <a:ext cx="2826000" cy="1787836"/>
          </a:xfrm>
        </p:spPr>
        <p:txBody>
          <a:bodyPr/>
          <a:lstStyle>
            <a:lvl1pPr algn="l">
              <a:lnSpc>
                <a:spcPts val="3900"/>
              </a:lnSpc>
              <a:defRPr sz="37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1AAE9DA0-3845-40CB-AFCB-3A2637A17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927D881-24E3-42D9-BEE5-241F1A3B63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A8C033C0-7C7A-4356-BC9D-52856E7677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6CDAE553-821D-4009-A5F6-0FD26FE594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BA2F830D-DF0B-45B2-AE27-E7D5AA43F5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60D33954-39D4-45D4-9A4E-AFACA1CF06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15E2B35D-F91A-44D1-AD2B-9DDB1A5546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CEAF0C97-1B75-4BB7-A611-B5F5ED063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38FEBC7C-12A6-4F16-8C7F-EA4C5554F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1EEB9666-2DE4-4D47-BD60-C05F2F393D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FAF193B3-D2F9-4F7A-A7C0-31328B6B5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BD6ABF8F-0C27-4FEF-91AA-9A666237E2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8BE2296B-76BF-49D7-845A-B817DAF1C5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2" name="Picture 21" descr="Logo&#10;&#10;Description automatically generated with low confidence">
            <a:extLst>
              <a:ext uri="{FF2B5EF4-FFF2-40B4-BE49-F238E27FC236}">
                <a16:creationId xmlns:a16="http://schemas.microsoft.com/office/drawing/2014/main" id="{D1FA6EA7-9DF4-4F9D-8D9F-ECCFBF0BB1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Tree>
    <p:extLst>
      <p:ext uri="{BB962C8B-B14F-4D97-AF65-F5344CB8AC3E}">
        <p14:creationId xmlns:p14="http://schemas.microsoft.com/office/powerpoint/2010/main" val="1592764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ck Thanks Opt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8" y="3099747"/>
            <a:ext cx="2826000" cy="1787836"/>
          </a:xfrm>
        </p:spPr>
        <p:txBody>
          <a:bodyPr/>
          <a:lstStyle>
            <a:lvl1pPr algn="l">
              <a:lnSpc>
                <a:spcPts val="3900"/>
              </a:lnSpc>
              <a:defRPr sz="3700">
                <a:solidFill>
                  <a:schemeClr val="bg1"/>
                </a:solidFill>
              </a:defRPr>
            </a:lvl1pPr>
          </a:lstStyle>
          <a:p>
            <a:r>
              <a:rPr lang="en-US"/>
              <a:t>Click to edit Master title style</a:t>
            </a:r>
            <a:endParaRPr lang="en-GB" dirty="0"/>
          </a:p>
        </p:txBody>
      </p:sp>
      <p:pic>
        <p:nvPicPr>
          <p:cNvPr id="10" name="Graphic 9">
            <a:extLst>
              <a:ext uri="{FF2B5EF4-FFF2-40B4-BE49-F238E27FC236}">
                <a16:creationId xmlns:a16="http://schemas.microsoft.com/office/drawing/2014/main" id="{E6729AD8-5CE3-4DF5-9E6C-31B77FBC26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28" y="450240"/>
            <a:ext cx="2501819" cy="249612"/>
          </a:xfrm>
          <a:prstGeom prst="rect">
            <a:avLst/>
          </a:prstGeom>
        </p:spPr>
      </p:pic>
    </p:spTree>
    <p:extLst>
      <p:ext uri="{BB962C8B-B14F-4D97-AF65-F5344CB8AC3E}">
        <p14:creationId xmlns:p14="http://schemas.microsoft.com/office/powerpoint/2010/main" val="738494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ck Thanks Opt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8" y="3099747"/>
            <a:ext cx="2826000" cy="1787836"/>
          </a:xfrm>
        </p:spPr>
        <p:txBody>
          <a:bodyPr/>
          <a:lstStyle>
            <a:lvl1pPr algn="l">
              <a:lnSpc>
                <a:spcPts val="3900"/>
              </a:lnSpc>
              <a:defRPr sz="3700">
                <a:solidFill>
                  <a:schemeClr val="bg1"/>
                </a:solidFill>
              </a:defRPr>
            </a:lvl1pPr>
          </a:lstStyle>
          <a:p>
            <a:r>
              <a:rPr lang="en-US"/>
              <a:t>Click to edit Master title style</a:t>
            </a:r>
            <a:endParaRPr lang="en-GB" dirty="0"/>
          </a:p>
        </p:txBody>
      </p:sp>
      <p:pic>
        <p:nvPicPr>
          <p:cNvPr id="10" name="Graphic 9">
            <a:extLst>
              <a:ext uri="{FF2B5EF4-FFF2-40B4-BE49-F238E27FC236}">
                <a16:creationId xmlns:a16="http://schemas.microsoft.com/office/drawing/2014/main" id="{E6729AD8-5CE3-4DF5-9E6C-31B77FBC26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28" y="450240"/>
            <a:ext cx="2501819" cy="249612"/>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1AAE9DA0-3845-40CB-AFCB-3A2637A17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927D881-24E3-42D9-BEE5-241F1A3B63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A8C033C0-7C7A-4356-BC9D-52856E767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6CDAE553-821D-4009-A5F6-0FD26FE59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BA2F830D-DF0B-45B2-AE27-E7D5AA43F5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60D33954-39D4-45D4-9A4E-AFACA1CF06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15E2B35D-F91A-44D1-AD2B-9DDB1A5546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CEAF0C97-1B75-4BB7-A611-B5F5ED063F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38FEBC7C-12A6-4F16-8C7F-EA4C5554F4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1EEB9666-2DE4-4D47-BD60-C05F2F393D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FAF193B3-D2F9-4F7A-A7C0-31328B6B5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BD6ABF8F-0C27-4FEF-91AA-9A666237E2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8BE2296B-76BF-49D7-845A-B817DAF1C5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2" name="Picture 21" descr="Logo&#10;&#10;Description automatically generated with low confidence">
            <a:extLst>
              <a:ext uri="{FF2B5EF4-FFF2-40B4-BE49-F238E27FC236}">
                <a16:creationId xmlns:a16="http://schemas.microsoft.com/office/drawing/2014/main" id="{D1FA6EA7-9DF4-4F9D-8D9F-ECCFBF0BB1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Tree>
    <p:extLst>
      <p:ext uri="{BB962C8B-B14F-4D97-AF65-F5344CB8AC3E}">
        <p14:creationId xmlns:p14="http://schemas.microsoft.com/office/powerpoint/2010/main" val="282040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Title Slide Opt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8" y="2571750"/>
            <a:ext cx="3826800" cy="1787836"/>
          </a:xfrm>
        </p:spPr>
        <p:txBody>
          <a:bodyPr/>
          <a:lstStyle>
            <a:lvl1pPr algn="l">
              <a:lnSpc>
                <a:spcPts val="6300"/>
              </a:lnSpc>
              <a:defRPr sz="60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376237" y="4486275"/>
            <a:ext cx="6321600" cy="447675"/>
          </a:xfrm>
        </p:spPr>
        <p:txBody>
          <a:bodyPr/>
          <a:lstStyle>
            <a:lvl1pPr marL="0" indent="0" algn="l">
              <a:buNone/>
              <a:defRPr sz="205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10" name="Graphic 9">
            <a:extLst>
              <a:ext uri="{FF2B5EF4-FFF2-40B4-BE49-F238E27FC236}">
                <a16:creationId xmlns:a16="http://schemas.microsoft.com/office/drawing/2014/main" id="{E6729AD8-5CE3-4DF5-9E6C-31B77FBC26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31" y="450241"/>
            <a:ext cx="2501813" cy="249612"/>
          </a:xfrm>
          <a:prstGeom prst="rect">
            <a:avLst/>
          </a:prstGeom>
        </p:spPr>
      </p:pic>
      <p:sp>
        <p:nvSpPr>
          <p:cNvPr id="8" name="Picture Placeholder 6">
            <a:extLst>
              <a:ext uri="{FF2B5EF4-FFF2-40B4-BE49-F238E27FC236}">
                <a16:creationId xmlns:a16="http://schemas.microsoft.com/office/drawing/2014/main" id="{A81015A5-DD6D-478F-9BCE-B5BD404E2FC8}"/>
              </a:ext>
            </a:extLst>
          </p:cNvPr>
          <p:cNvSpPr>
            <a:spLocks noGrp="1"/>
          </p:cNvSpPr>
          <p:nvPr>
            <p:ph type="pic" sz="quarter" idx="10" hasCustomPrompt="1"/>
          </p:nvPr>
        </p:nvSpPr>
        <p:spPr>
          <a:xfrm>
            <a:off x="3409950" y="0"/>
            <a:ext cx="3057523" cy="2205956"/>
          </a:xfrm>
          <a:solidFill>
            <a:schemeClr val="bg2">
              <a:lumMod val="75000"/>
            </a:schemeClr>
          </a:solidFill>
        </p:spPr>
        <p:txBody>
          <a:bodyPr tIns="684000"/>
          <a:lstStyle>
            <a:lvl1pPr algn="ctr">
              <a:defRPr>
                <a:solidFill>
                  <a:schemeClr val="bg2"/>
                </a:solidFill>
              </a:defRPr>
            </a:lvl1pPr>
          </a:lstStyle>
          <a:p>
            <a:r>
              <a:rPr lang="en-GB" dirty="0"/>
              <a:t>Insert image here</a:t>
            </a:r>
          </a:p>
        </p:txBody>
      </p:sp>
      <p:sp>
        <p:nvSpPr>
          <p:cNvPr id="12" name="Picture Placeholder 6">
            <a:extLst>
              <a:ext uri="{FF2B5EF4-FFF2-40B4-BE49-F238E27FC236}">
                <a16:creationId xmlns:a16="http://schemas.microsoft.com/office/drawing/2014/main" id="{C1B9494E-035D-4FAC-B00F-EBD142BD4EF6}"/>
              </a:ext>
            </a:extLst>
          </p:cNvPr>
          <p:cNvSpPr>
            <a:spLocks noGrp="1"/>
          </p:cNvSpPr>
          <p:nvPr>
            <p:ph type="pic" sz="quarter" idx="11" hasCustomPrompt="1"/>
          </p:nvPr>
        </p:nvSpPr>
        <p:spPr>
          <a:xfrm>
            <a:off x="6467474" y="677206"/>
            <a:ext cx="2060142" cy="1224855"/>
          </a:xfrm>
          <a:solidFill>
            <a:schemeClr val="bg2">
              <a:lumMod val="85000"/>
            </a:schemeClr>
          </a:solidFill>
        </p:spPr>
        <p:txBody>
          <a:bodyPr tIns="288000"/>
          <a:lstStyle>
            <a:lvl1pPr algn="ctr">
              <a:defRPr/>
            </a:lvl1pPr>
          </a:lstStyle>
          <a:p>
            <a:r>
              <a:rPr lang="en-GB" dirty="0"/>
              <a:t>Insert image here</a:t>
            </a:r>
          </a:p>
        </p:txBody>
      </p:sp>
      <p:sp>
        <p:nvSpPr>
          <p:cNvPr id="13" name="Picture Placeholder 6">
            <a:extLst>
              <a:ext uri="{FF2B5EF4-FFF2-40B4-BE49-F238E27FC236}">
                <a16:creationId xmlns:a16="http://schemas.microsoft.com/office/drawing/2014/main" id="{0EAE5D80-39D5-4C1D-9CC5-482355D5C161}"/>
              </a:ext>
            </a:extLst>
          </p:cNvPr>
          <p:cNvSpPr>
            <a:spLocks noGrp="1"/>
          </p:cNvSpPr>
          <p:nvPr>
            <p:ph type="pic" sz="quarter" idx="12" hasCustomPrompt="1"/>
          </p:nvPr>
        </p:nvSpPr>
        <p:spPr>
          <a:xfrm>
            <a:off x="5858129" y="1902062"/>
            <a:ext cx="3285871" cy="2194880"/>
          </a:xfrm>
          <a:solidFill>
            <a:schemeClr val="bg2">
              <a:lumMod val="65000"/>
            </a:schemeClr>
          </a:solidFill>
        </p:spPr>
        <p:txBody>
          <a:bodyPr tIns="1332000"/>
          <a:lstStyle>
            <a:lvl1pPr algn="ctr">
              <a:defRPr>
                <a:solidFill>
                  <a:schemeClr val="bg2"/>
                </a:solidFill>
              </a:defRPr>
            </a:lvl1pPr>
          </a:lstStyle>
          <a:p>
            <a:r>
              <a:rPr lang="en-GB" dirty="0"/>
              <a:t>Insert image here</a:t>
            </a:r>
          </a:p>
        </p:txBody>
      </p:sp>
    </p:spTree>
    <p:extLst>
      <p:ext uri="{BB962C8B-B14F-4D97-AF65-F5344CB8AC3E}">
        <p14:creationId xmlns:p14="http://schemas.microsoft.com/office/powerpoint/2010/main" val="60245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lack Title Slide Opt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8" y="2571750"/>
            <a:ext cx="3826800" cy="1787836"/>
          </a:xfrm>
        </p:spPr>
        <p:txBody>
          <a:bodyPr/>
          <a:lstStyle>
            <a:lvl1pPr algn="l">
              <a:lnSpc>
                <a:spcPts val="6300"/>
              </a:lnSpc>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6237" y="4486275"/>
            <a:ext cx="7772399" cy="447675"/>
          </a:xfrm>
        </p:spPr>
        <p:txBody>
          <a:bodyPr/>
          <a:lstStyle>
            <a:lvl1pPr marL="0" indent="0" algn="l">
              <a:buNone/>
              <a:defRPr sz="2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10" name="Graphic 9">
            <a:extLst>
              <a:ext uri="{FF2B5EF4-FFF2-40B4-BE49-F238E27FC236}">
                <a16:creationId xmlns:a16="http://schemas.microsoft.com/office/drawing/2014/main" id="{E6729AD8-5CE3-4DF5-9E6C-31B77FBC26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28" y="450240"/>
            <a:ext cx="2501819" cy="249612"/>
          </a:xfrm>
          <a:prstGeom prst="rect">
            <a:avLst/>
          </a:prstGeom>
        </p:spPr>
      </p:pic>
    </p:spTree>
    <p:extLst>
      <p:ext uri="{BB962C8B-B14F-4D97-AF65-F5344CB8AC3E}">
        <p14:creationId xmlns:p14="http://schemas.microsoft.com/office/powerpoint/2010/main" val="1296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Black Title Slide Opt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8" y="2571750"/>
            <a:ext cx="3826800" cy="1787836"/>
          </a:xfrm>
        </p:spPr>
        <p:txBody>
          <a:bodyPr/>
          <a:lstStyle>
            <a:lvl1pPr algn="l">
              <a:lnSpc>
                <a:spcPts val="6300"/>
              </a:lnSpc>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6238" y="4486275"/>
            <a:ext cx="6321476" cy="447675"/>
          </a:xfrm>
        </p:spPr>
        <p:txBody>
          <a:bodyPr/>
          <a:lstStyle>
            <a:lvl1pPr marL="0" indent="0" algn="l">
              <a:buNone/>
              <a:defRPr sz="2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Tree>
    <p:extLst>
      <p:ext uri="{BB962C8B-B14F-4D97-AF65-F5344CB8AC3E}">
        <p14:creationId xmlns:p14="http://schemas.microsoft.com/office/powerpoint/2010/main" val="252999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Title Slide Opt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784"/>
          </a:xfrm>
        </p:spPr>
        <p:txBody>
          <a:bodyPr/>
          <a:lstStyle>
            <a:lvl1pPr algn="l">
              <a:lnSpc>
                <a:spcPts val="6300"/>
              </a:lnSpc>
              <a:defRPr sz="6000">
                <a:solidFill>
                  <a:schemeClr val="tx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71918" y="1672821"/>
            <a:ext cx="524792" cy="523648"/>
          </a:xfrm>
          <a:prstGeom prst="rect">
            <a:avLst/>
          </a:prstGeom>
        </p:spPr>
      </p:pic>
      <p:pic>
        <p:nvPicPr>
          <p:cNvPr id="9" name="Picture 8">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172922" y="0"/>
            <a:ext cx="524792" cy="523648"/>
          </a:xfrm>
          <a:prstGeom prst="rect">
            <a:avLst/>
          </a:prstGeom>
        </p:spPr>
      </p:pic>
      <p:pic>
        <p:nvPicPr>
          <p:cNvPr id="11" name="Picture 10">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9208" y="499723"/>
            <a:ext cx="524792" cy="523648"/>
          </a:xfrm>
          <a:prstGeom prst="rect">
            <a:avLst/>
          </a:prstGeom>
        </p:spPr>
      </p:pic>
      <p:pic>
        <p:nvPicPr>
          <p:cNvPr id="12" name="Picture 11">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94416" y="998993"/>
            <a:ext cx="524792" cy="523648"/>
          </a:xfrm>
          <a:prstGeom prst="rect">
            <a:avLst/>
          </a:prstGeom>
        </p:spPr>
      </p:pic>
      <p:pic>
        <p:nvPicPr>
          <p:cNvPr id="13" name="Picture 12">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18116" y="1149172"/>
            <a:ext cx="524792" cy="523648"/>
          </a:xfrm>
          <a:prstGeom prst="rect">
            <a:avLst/>
          </a:prstGeom>
        </p:spPr>
      </p:pic>
      <p:pic>
        <p:nvPicPr>
          <p:cNvPr id="14" name="Picture 13">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08541" y="3732503"/>
            <a:ext cx="524792" cy="523648"/>
          </a:xfrm>
          <a:prstGeom prst="rect">
            <a:avLst/>
          </a:prstGeom>
        </p:spPr>
      </p:pic>
      <p:pic>
        <p:nvPicPr>
          <p:cNvPr id="15" name="Picture 14">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41074" y="4244571"/>
            <a:ext cx="524792" cy="523648"/>
          </a:xfrm>
          <a:prstGeom prst="rect">
            <a:avLst/>
          </a:prstGeom>
        </p:spPr>
      </p:pic>
      <p:pic>
        <p:nvPicPr>
          <p:cNvPr id="16" name="Picture 15">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9208" y="3465668"/>
            <a:ext cx="524792" cy="523648"/>
          </a:xfrm>
          <a:prstGeom prst="rect">
            <a:avLst/>
          </a:prstGeom>
        </p:spPr>
      </p:pic>
      <p:pic>
        <p:nvPicPr>
          <p:cNvPr id="17" name="Picture 16">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18116" y="2890302"/>
            <a:ext cx="524792" cy="523648"/>
          </a:xfrm>
          <a:prstGeom prst="rect">
            <a:avLst/>
          </a:prstGeom>
        </p:spPr>
      </p:pic>
      <p:pic>
        <p:nvPicPr>
          <p:cNvPr id="18" name="Picture 17">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71918" y="2366653"/>
            <a:ext cx="524792" cy="523648"/>
          </a:xfrm>
          <a:prstGeom prst="rect">
            <a:avLst/>
          </a:prstGeom>
        </p:spPr>
      </p:pic>
      <p:pic>
        <p:nvPicPr>
          <p:cNvPr id="19" name="Picture 18">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66450" y="2369850"/>
            <a:ext cx="524792" cy="523648"/>
          </a:xfrm>
          <a:prstGeom prst="rect">
            <a:avLst/>
          </a:prstGeom>
        </p:spPr>
      </p:pic>
      <p:pic>
        <p:nvPicPr>
          <p:cNvPr id="20" name="Picture 19">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94416" y="2021912"/>
            <a:ext cx="524792" cy="523648"/>
          </a:xfrm>
          <a:prstGeom prst="rect">
            <a:avLst/>
          </a:prstGeom>
        </p:spPr>
      </p:pic>
      <p:pic>
        <p:nvPicPr>
          <p:cNvPr id="21" name="Picture 20">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18116" y="2021912"/>
            <a:ext cx="524792" cy="523648"/>
          </a:xfrm>
          <a:prstGeom prst="rect">
            <a:avLst/>
          </a:prstGeom>
        </p:spPr>
      </p:pic>
      <p:pic>
        <p:nvPicPr>
          <p:cNvPr id="23" name="Picture 22">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66450" y="1672821"/>
            <a:ext cx="524792" cy="523648"/>
          </a:xfrm>
          <a:prstGeom prst="rect">
            <a:avLst/>
          </a:prstGeom>
        </p:spPr>
      </p:pic>
    </p:spTree>
    <p:extLst>
      <p:ext uri="{BB962C8B-B14F-4D97-AF65-F5344CB8AC3E}">
        <p14:creationId xmlns:p14="http://schemas.microsoft.com/office/powerpoint/2010/main" val="27708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Slide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632" y="2375185"/>
            <a:ext cx="4759200" cy="2563200"/>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722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ck Title Slide Gre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983"/>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23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Title Slide Re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200" y="2376000"/>
            <a:ext cx="4759200" cy="2563200"/>
          </a:xfrm>
        </p:spPr>
        <p:txBody>
          <a:bodyPr/>
          <a:lstStyle>
            <a:lvl1pPr algn="l">
              <a:lnSpc>
                <a:spcPts val="6300"/>
              </a:lnSpc>
              <a:defRPr sz="6000">
                <a:solidFill>
                  <a:schemeClr val="bg1"/>
                </a:solidFill>
              </a:defRPr>
            </a:lvl1pPr>
          </a:lstStyle>
          <a:p>
            <a:r>
              <a:rPr lang="en-US"/>
              <a:t>Click to edit Master title style</a:t>
            </a:r>
            <a:endParaRPr lang="en-GB" dirty="0"/>
          </a:p>
        </p:txBody>
      </p:sp>
      <p:pic>
        <p:nvPicPr>
          <p:cNvPr id="7" name="Picture 6" descr="Logo&#10;&#10;Description automatically generated with low confidence">
            <a:extLst>
              <a:ext uri="{FF2B5EF4-FFF2-40B4-BE49-F238E27FC236}">
                <a16:creationId xmlns:a16="http://schemas.microsoft.com/office/drawing/2014/main" id="{3B93F6C8-E3D1-45E7-AEF0-D773C0D92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1672821"/>
            <a:ext cx="524792" cy="52364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01007D3-B127-4777-8574-49F634535B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922" y="0"/>
            <a:ext cx="524792" cy="523649"/>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94A167B0-9B25-4F37-A7A2-C4A8FA6FE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499723"/>
            <a:ext cx="524792" cy="523649"/>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E557B97-FC1D-44C7-86E1-03C659FB6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998993"/>
            <a:ext cx="524792" cy="52364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6E1F2DDB-309D-447C-83ED-BFA7CE0D5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1149172"/>
            <a:ext cx="524792" cy="523649"/>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00E9EC2A-0537-42ED-8B5E-677F2B8BB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541" y="3732503"/>
            <a:ext cx="524792" cy="523649"/>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59FE0126-5B27-4383-9F78-FD3BC9CA64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074" y="4244571"/>
            <a:ext cx="524792" cy="523649"/>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39ABFCCC-F509-4557-B1EF-CD8174D6B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9208" y="3465668"/>
            <a:ext cx="524792" cy="523649"/>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D860764F-6F61-47A5-8F80-0C254360B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890302"/>
            <a:ext cx="524792" cy="523649"/>
          </a:xfrm>
          <a:prstGeom prst="rect">
            <a:avLst/>
          </a:prstGeom>
        </p:spPr>
      </p:pic>
      <p:pic>
        <p:nvPicPr>
          <p:cNvPr id="18" name="Picture 17" descr="Logo&#10;&#10;Description automatically generated with low confidence">
            <a:extLst>
              <a:ext uri="{FF2B5EF4-FFF2-40B4-BE49-F238E27FC236}">
                <a16:creationId xmlns:a16="http://schemas.microsoft.com/office/drawing/2014/main" id="{E1B12AC0-D4A9-44D5-8F64-F8D37E4F3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1918" y="2366653"/>
            <a:ext cx="524792" cy="52364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4BD92C0D-3301-4B5F-8968-4D9BFFD83E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2369850"/>
            <a:ext cx="524792" cy="523649"/>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825DBDC-29B8-46DD-B6D8-1C25C497F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16" y="2021912"/>
            <a:ext cx="524792" cy="523649"/>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A69438D-B0D9-4744-B589-39613E354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116" y="2021912"/>
            <a:ext cx="524792" cy="523649"/>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3A5B061-13EF-471D-9E90-22BFA51A1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6450" y="1672821"/>
            <a:ext cx="524792" cy="523649"/>
          </a:xfrm>
          <a:prstGeom prst="rect">
            <a:avLst/>
          </a:prstGeom>
        </p:spPr>
      </p:pic>
      <p:sp>
        <p:nvSpPr>
          <p:cNvPr id="4" name="Rectangle 3">
            <a:extLst>
              <a:ext uri="{FF2B5EF4-FFF2-40B4-BE49-F238E27FC236}">
                <a16:creationId xmlns:a16="http://schemas.microsoft.com/office/drawing/2014/main" id="{6AD7AA65-457E-47F1-8B94-F01D86A96A30}"/>
              </a:ext>
            </a:extLst>
          </p:cNvPr>
          <p:cNvSpPr/>
          <p:nvPr userDrawn="1"/>
        </p:nvSpPr>
        <p:spPr>
          <a:xfrm>
            <a:off x="0" y="5089500"/>
            <a:ext cx="9144000" cy="54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7232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238" y="829434"/>
            <a:ext cx="8386762" cy="904160"/>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6237" y="2052010"/>
            <a:ext cx="8372475" cy="26709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a:extLst>
              <a:ext uri="{FF2B5EF4-FFF2-40B4-BE49-F238E27FC236}">
                <a16:creationId xmlns:a16="http://schemas.microsoft.com/office/drawing/2014/main" id="{FEACB12B-4D6A-42B1-82B1-08331B9ECFA1}"/>
              </a:ext>
            </a:extLst>
          </p:cNvPr>
          <p:cNvCxnSpPr/>
          <p:nvPr userDrawn="1"/>
        </p:nvCxnSpPr>
        <p:spPr>
          <a:xfrm>
            <a:off x="0" y="708809"/>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A70C73C9-7258-4399-858D-D21FC8A05C31}"/>
              </a:ext>
            </a:extLst>
          </p:cNvPr>
          <p:cNvPicPr>
            <a:picLocks noChangeAspect="1"/>
          </p:cNvPicPr>
          <p:nvPr userDrawn="1"/>
        </p:nvPicPr>
        <p:blipFill>
          <a:blip r:embed="rId33" cstate="print">
            <a:extLst>
              <a:ext uri="{28A0092B-C50C-407E-A947-70E740481C1C}">
                <a14:useLocalDpi xmlns:a14="http://schemas.microsoft.com/office/drawing/2010/main" val="0"/>
              </a:ext>
            </a:extLst>
          </a:blip>
          <a:srcRect/>
          <a:stretch/>
        </p:blipFill>
        <p:spPr>
          <a:xfrm>
            <a:off x="376237" y="343585"/>
            <a:ext cx="1731940" cy="172800"/>
          </a:xfrm>
          <a:prstGeom prst="rect">
            <a:avLst/>
          </a:prstGeom>
        </p:spPr>
      </p:pic>
      <p:sp>
        <p:nvSpPr>
          <p:cNvPr id="19" name="TextBox 18">
            <a:extLst>
              <a:ext uri="{FF2B5EF4-FFF2-40B4-BE49-F238E27FC236}">
                <a16:creationId xmlns:a16="http://schemas.microsoft.com/office/drawing/2014/main" id="{4C10D592-A65B-433F-A1B7-07238FF16CA0}"/>
              </a:ext>
            </a:extLst>
          </p:cNvPr>
          <p:cNvSpPr txBox="1"/>
          <p:nvPr userDrawn="1"/>
        </p:nvSpPr>
        <p:spPr>
          <a:xfrm>
            <a:off x="7190408" y="401644"/>
            <a:ext cx="1577355" cy="138499"/>
          </a:xfrm>
          <a:prstGeom prst="rect">
            <a:avLst/>
          </a:prstGeom>
          <a:noFill/>
        </p:spPr>
        <p:txBody>
          <a:bodyPr wrap="none" lIns="0" tIns="0" rIns="0" bIns="0" rtlCol="0">
            <a:spAutoFit/>
          </a:bodyPr>
          <a:lstStyle/>
          <a:p>
            <a:r>
              <a:rPr lang="en-GB" sz="900" b="1" spc="10" baseline="0" dirty="0"/>
              <a:t>Where learning means </a:t>
            </a:r>
            <a:r>
              <a:rPr lang="en-GB" sz="900" b="1" u="sng" spc="10" baseline="0" dirty="0"/>
              <a:t>more</a:t>
            </a: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57" r:id="rId4"/>
    <p:sldLayoutId id="2147483660" r:id="rId5"/>
    <p:sldLayoutId id="2147483661" r:id="rId6"/>
    <p:sldLayoutId id="2147483662" r:id="rId7"/>
    <p:sldLayoutId id="2147483679" r:id="rId8"/>
    <p:sldLayoutId id="2147483680" r:id="rId9"/>
    <p:sldLayoutId id="2147483681" r:id="rId10"/>
    <p:sldLayoutId id="2147483682" r:id="rId11"/>
    <p:sldLayoutId id="2147483683" r:id="rId12"/>
    <p:sldLayoutId id="2147483650" r:id="rId13"/>
    <p:sldLayoutId id="2147483663" r:id="rId14"/>
    <p:sldLayoutId id="2147483664" r:id="rId15"/>
    <p:sldLayoutId id="2147483665" r:id="rId16"/>
    <p:sldLayoutId id="2147483678"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54" r:id="rId30"/>
    <p:sldLayoutId id="2147483655" r:id="rId31"/>
  </p:sldLayoutIdLst>
  <p:txStyles>
    <p:titleStyle>
      <a:lvl1pPr algn="l" defTabSz="685800" rtl="0" eaLnBrk="1" latinLnBrk="0" hangingPunct="1">
        <a:spcBef>
          <a:spcPct val="0"/>
        </a:spcBef>
        <a:buNone/>
        <a:defRPr sz="4800" b="1" kern="1200" spc="-20" baseline="0">
          <a:solidFill>
            <a:schemeClr val="tx1"/>
          </a:solidFill>
          <a:latin typeface="+mj-lt"/>
          <a:ea typeface="+mj-ea"/>
          <a:cs typeface="+mj-cs"/>
        </a:defRPr>
      </a:lvl1pPr>
    </p:titleStyle>
    <p:bodyStyle>
      <a:lvl1pPr marL="0" indent="0" algn="l" defTabSz="685800" rtl="0" eaLnBrk="1" latinLnBrk="0" hangingPunct="1">
        <a:spcBef>
          <a:spcPts val="0"/>
        </a:spcBef>
        <a:spcAft>
          <a:spcPts val="900"/>
        </a:spcAft>
        <a:buFont typeface="Arial" pitchFamily="34" charset="0"/>
        <a:buNone/>
        <a:defRPr sz="1100" kern="1200">
          <a:solidFill>
            <a:schemeClr val="tx1"/>
          </a:solidFill>
          <a:latin typeface="+mn-lt"/>
          <a:ea typeface="+mn-ea"/>
          <a:cs typeface="+mn-cs"/>
        </a:defRPr>
      </a:lvl1pPr>
      <a:lvl2pPr marL="0" indent="0" algn="l" defTabSz="685800" rtl="0" eaLnBrk="1" latinLnBrk="0" hangingPunct="1">
        <a:spcBef>
          <a:spcPct val="20000"/>
        </a:spcBef>
        <a:buFont typeface="Arial" pitchFamily="34" charset="0"/>
        <a:buNone/>
        <a:defRPr sz="1100" kern="1200">
          <a:solidFill>
            <a:schemeClr val="tx1"/>
          </a:solidFill>
          <a:latin typeface="+mn-lt"/>
          <a:ea typeface="+mn-ea"/>
          <a:cs typeface="+mn-cs"/>
        </a:defRPr>
      </a:lvl2pPr>
      <a:lvl3pPr marL="0" indent="0" algn="l" defTabSz="685800" rtl="0" eaLnBrk="1" latinLnBrk="0" hangingPunct="1">
        <a:spcBef>
          <a:spcPct val="20000"/>
        </a:spcBef>
        <a:buFont typeface="Arial" pitchFamily="34" charset="0"/>
        <a:buNone/>
        <a:defRPr sz="1100" kern="1200">
          <a:solidFill>
            <a:schemeClr val="tx1"/>
          </a:solidFill>
          <a:latin typeface="+mn-lt"/>
          <a:ea typeface="+mn-ea"/>
          <a:cs typeface="+mn-cs"/>
        </a:defRPr>
      </a:lvl3pPr>
      <a:lvl4pPr marL="0" indent="0" algn="l" defTabSz="685800" rtl="0" eaLnBrk="1" latinLnBrk="0" hangingPunct="1">
        <a:spcBef>
          <a:spcPct val="20000"/>
        </a:spcBef>
        <a:buFont typeface="Arial" pitchFamily="34" charset="0"/>
        <a:buNone/>
        <a:defRPr sz="1100" kern="1200">
          <a:solidFill>
            <a:schemeClr val="tx1"/>
          </a:solidFill>
          <a:latin typeface="+mn-lt"/>
          <a:ea typeface="+mn-ea"/>
          <a:cs typeface="+mn-cs"/>
        </a:defRPr>
      </a:lvl4pPr>
      <a:lvl5pPr marL="0" indent="0" algn="l" defTabSz="685800" rtl="0" eaLnBrk="1" latinLnBrk="0" hangingPunct="1">
        <a:spcBef>
          <a:spcPct val="20000"/>
        </a:spcBef>
        <a:buFont typeface="Arial" pitchFamily="34" charset="0"/>
        <a:buNone/>
        <a:defRPr sz="11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2E609BA-171D-468F-AB83-77AE0EB48D2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20479" b="4448"/>
          <a:stretch/>
        </p:blipFill>
        <p:spPr>
          <a:xfrm>
            <a:off x="0" y="0"/>
            <a:ext cx="9144000" cy="5143500"/>
          </a:xfrm>
        </p:spPr>
      </p:pic>
      <p:sp>
        <p:nvSpPr>
          <p:cNvPr id="3" name="Title 2">
            <a:extLst>
              <a:ext uri="{FF2B5EF4-FFF2-40B4-BE49-F238E27FC236}">
                <a16:creationId xmlns:a16="http://schemas.microsoft.com/office/drawing/2014/main" id="{F19E9784-838F-4A61-BEE6-D6B41CA1EB2C}"/>
              </a:ext>
            </a:extLst>
          </p:cNvPr>
          <p:cNvSpPr>
            <a:spLocks noGrp="1"/>
          </p:cNvSpPr>
          <p:nvPr>
            <p:ph type="ctrTitle"/>
          </p:nvPr>
        </p:nvSpPr>
        <p:spPr>
          <a:xfrm>
            <a:off x="385328" y="2479387"/>
            <a:ext cx="8373190" cy="1787836"/>
          </a:xfrm>
        </p:spPr>
        <p:txBody>
          <a:bodyPr/>
          <a:lstStyle/>
          <a:p>
            <a:r>
              <a:rPr lang="en-GB" sz="4400" dirty="0"/>
              <a:t>Ten-Minute Tuesday #1:</a:t>
            </a:r>
            <a:br>
              <a:rPr lang="en-GB" sz="4400" dirty="0"/>
            </a:br>
            <a:r>
              <a:rPr lang="en-GB" sz="4000" dirty="0"/>
              <a:t>Introducing Ten Minute Tuesdays</a:t>
            </a:r>
            <a:endParaRPr lang="en-GB" sz="4400" dirty="0"/>
          </a:p>
        </p:txBody>
      </p:sp>
      <p:pic>
        <p:nvPicPr>
          <p:cNvPr id="5" name="Graphic 4">
            <a:extLst>
              <a:ext uri="{FF2B5EF4-FFF2-40B4-BE49-F238E27FC236}">
                <a16:creationId xmlns:a16="http://schemas.microsoft.com/office/drawing/2014/main" id="{24F1937F-04F4-4ED9-9937-F6708184F8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328" y="450240"/>
            <a:ext cx="2501819" cy="249612"/>
          </a:xfrm>
          <a:prstGeom prst="rect">
            <a:avLst/>
          </a:prstGeom>
        </p:spPr>
      </p:pic>
    </p:spTree>
    <p:extLst>
      <p:ext uri="{BB962C8B-B14F-4D97-AF65-F5344CB8AC3E}">
        <p14:creationId xmlns:p14="http://schemas.microsoft.com/office/powerpoint/2010/main" val="84874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9784-838F-4A61-BEE6-D6B41CA1EB2C}"/>
              </a:ext>
            </a:extLst>
          </p:cNvPr>
          <p:cNvSpPr>
            <a:spLocks noGrp="1"/>
          </p:cNvSpPr>
          <p:nvPr>
            <p:ph type="ctrTitle"/>
          </p:nvPr>
        </p:nvSpPr>
        <p:spPr>
          <a:xfrm>
            <a:off x="258323" y="442616"/>
            <a:ext cx="8155708" cy="1068853"/>
          </a:xfrm>
        </p:spPr>
        <p:txBody>
          <a:bodyPr/>
          <a:lstStyle/>
          <a:p>
            <a:r>
              <a:rPr lang="en-GB" sz="4000" dirty="0">
                <a:cs typeface="Arial"/>
              </a:rPr>
              <a:t>Ten-Minute Tuesdays - Format</a:t>
            </a:r>
          </a:p>
        </p:txBody>
      </p:sp>
      <p:sp>
        <p:nvSpPr>
          <p:cNvPr id="4" name="Subtitle 3">
            <a:extLst>
              <a:ext uri="{FF2B5EF4-FFF2-40B4-BE49-F238E27FC236}">
                <a16:creationId xmlns:a16="http://schemas.microsoft.com/office/drawing/2014/main" id="{7D01F540-73C9-494A-BEA4-7ED2AAE8DB4D}"/>
              </a:ext>
            </a:extLst>
          </p:cNvPr>
          <p:cNvSpPr>
            <a:spLocks noGrp="1"/>
          </p:cNvSpPr>
          <p:nvPr>
            <p:ph type="subTitle" idx="1"/>
          </p:nvPr>
        </p:nvSpPr>
        <p:spPr>
          <a:xfrm>
            <a:off x="449977" y="1712720"/>
            <a:ext cx="8066494" cy="2249677"/>
          </a:xfrm>
        </p:spPr>
        <p:txBody>
          <a:bodyPr vert="horz" lIns="0" tIns="0" rIns="0" bIns="0" rtlCol="0" anchor="t">
            <a:noAutofit/>
          </a:bodyPr>
          <a:lstStyle/>
          <a:p>
            <a:pPr marL="342900" indent="-342900" algn="l" rtl="0" fontAlgn="base">
              <a:buFont typeface="Arial" panose="020B0604020202020204" pitchFamily="34" charset="0"/>
              <a:buChar char="•"/>
            </a:pPr>
            <a:r>
              <a:rPr lang="en-GB" dirty="0">
                <a:cs typeface="Arial"/>
              </a:rPr>
              <a:t>Ten-minute, information giving/reminder sessions</a:t>
            </a:r>
          </a:p>
          <a:p>
            <a:pPr marL="342900" indent="-342900" algn="l" rtl="0" fontAlgn="base">
              <a:buFont typeface="Arial" panose="020B0604020202020204" pitchFamily="34" charset="0"/>
              <a:buChar char="•"/>
            </a:pPr>
            <a:r>
              <a:rPr lang="en-GB" dirty="0">
                <a:cs typeface="Arial"/>
              </a:rPr>
              <a:t>All at lunchtime, though times will vary to ensure live attendance opportunities are available to </a:t>
            </a:r>
            <a:r>
              <a:rPr lang="en-GB">
                <a:cs typeface="Arial"/>
              </a:rPr>
              <a:t>all staff, </a:t>
            </a:r>
            <a:r>
              <a:rPr lang="en-GB" dirty="0">
                <a:cs typeface="Arial"/>
              </a:rPr>
              <a:t>at times.  </a:t>
            </a:r>
          </a:p>
          <a:p>
            <a:pPr marL="342900" indent="-342900" algn="l" rtl="0" fontAlgn="base">
              <a:buFont typeface="Arial" panose="020B0604020202020204" pitchFamily="34" charset="0"/>
              <a:buChar char="•"/>
            </a:pPr>
            <a:r>
              <a:rPr lang="en-GB" dirty="0">
                <a:cs typeface="Arial"/>
              </a:rPr>
              <a:t>All recorded* and stored in this Teams channel. Copies of presentations used will also be stored in the Files section of this channel for future reference.</a:t>
            </a:r>
          </a:p>
          <a:p>
            <a:pPr marL="342900" indent="-342900" fontAlgn="base">
              <a:buFont typeface="Arial" panose="020B0604020202020204" pitchFamily="34" charset="0"/>
              <a:buChar char="•"/>
            </a:pPr>
            <a:r>
              <a:rPr lang="en-GB" dirty="0">
                <a:cs typeface="Arial"/>
              </a:rPr>
              <a:t>Mandatory - all Area 2 staff are expected to attend or watch the recording within 2 weeks</a:t>
            </a:r>
          </a:p>
          <a:p>
            <a:pPr algn="r" fontAlgn="base"/>
            <a:r>
              <a:rPr lang="en-GB" sz="1200" dirty="0">
                <a:cs typeface="Arial"/>
              </a:rPr>
              <a:t>*Recording professional development or training sessions policy applies</a:t>
            </a:r>
          </a:p>
        </p:txBody>
      </p:sp>
    </p:spTree>
    <p:extLst>
      <p:ext uri="{BB962C8B-B14F-4D97-AF65-F5344CB8AC3E}">
        <p14:creationId xmlns:p14="http://schemas.microsoft.com/office/powerpoint/2010/main" val="86768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9784-838F-4A61-BEE6-D6B41CA1EB2C}"/>
              </a:ext>
            </a:extLst>
          </p:cNvPr>
          <p:cNvSpPr>
            <a:spLocks noGrp="1"/>
          </p:cNvSpPr>
          <p:nvPr>
            <p:ph type="ctrTitle"/>
          </p:nvPr>
        </p:nvSpPr>
        <p:spPr>
          <a:xfrm>
            <a:off x="258323" y="487441"/>
            <a:ext cx="8155708" cy="1068853"/>
          </a:xfrm>
        </p:spPr>
        <p:txBody>
          <a:bodyPr/>
          <a:lstStyle/>
          <a:p>
            <a:r>
              <a:rPr lang="en-GB" sz="4000" dirty="0">
                <a:cs typeface="Arial"/>
              </a:rPr>
              <a:t>Ten-Minute Tuesdays - Content</a:t>
            </a:r>
          </a:p>
        </p:txBody>
      </p:sp>
      <p:sp>
        <p:nvSpPr>
          <p:cNvPr id="4" name="Subtitle 3">
            <a:extLst>
              <a:ext uri="{FF2B5EF4-FFF2-40B4-BE49-F238E27FC236}">
                <a16:creationId xmlns:a16="http://schemas.microsoft.com/office/drawing/2014/main" id="{7D01F540-73C9-494A-BEA4-7ED2AAE8DB4D}"/>
              </a:ext>
            </a:extLst>
          </p:cNvPr>
          <p:cNvSpPr>
            <a:spLocks noGrp="1"/>
          </p:cNvSpPr>
          <p:nvPr>
            <p:ph type="subTitle" idx="1"/>
          </p:nvPr>
        </p:nvSpPr>
        <p:spPr>
          <a:xfrm>
            <a:off x="449977" y="1793405"/>
            <a:ext cx="7964054" cy="3101863"/>
          </a:xfrm>
        </p:spPr>
        <p:txBody>
          <a:bodyPr vert="horz" lIns="0" tIns="0" rIns="0" bIns="0" rtlCol="0" anchor="t">
            <a:noAutofit/>
          </a:bodyPr>
          <a:lstStyle/>
          <a:p>
            <a:pPr marL="342900" indent="-342900" algn="l" rtl="0" fontAlgn="base">
              <a:buFont typeface="Arial" panose="020B0604020202020204" pitchFamily="34" charset="0"/>
              <a:buChar char="•"/>
            </a:pPr>
            <a:r>
              <a:rPr lang="en-GB" dirty="0">
                <a:cs typeface="Arial"/>
              </a:rPr>
              <a:t>Initially covering topics relevant to all staff on topics relating to college processes/annual responsibilities and held at relevant times. This will build a library of resources to refer to in future when approaching those tasks, assuming no process changes.</a:t>
            </a:r>
          </a:p>
          <a:p>
            <a:pPr marL="342900" indent="-342900" algn="l" rtl="0" fontAlgn="base">
              <a:buFont typeface="Arial" panose="020B0604020202020204" pitchFamily="34" charset="0"/>
              <a:buChar char="•"/>
            </a:pPr>
            <a:r>
              <a:rPr lang="en-GB" dirty="0">
                <a:cs typeface="Arial"/>
              </a:rPr>
              <a:t>Moving on to a second phase, where more specialist learning and teaching topics can be covered, which may relate to more specific groups such as digital resources, classroom behaviour management, holistic delivery and others topics led by demand.</a:t>
            </a:r>
          </a:p>
          <a:p>
            <a:pPr marL="342900" indent="-342900" algn="l" rtl="0" fontAlgn="base">
              <a:buFont typeface="Arial" panose="020B0604020202020204" pitchFamily="34" charset="0"/>
              <a:buChar char="•"/>
            </a:pPr>
            <a:endParaRPr lang="en-GB" dirty="0">
              <a:cs typeface="Arial"/>
            </a:endParaRPr>
          </a:p>
        </p:txBody>
      </p:sp>
    </p:spTree>
    <p:extLst>
      <p:ext uri="{BB962C8B-B14F-4D97-AF65-F5344CB8AC3E}">
        <p14:creationId xmlns:p14="http://schemas.microsoft.com/office/powerpoint/2010/main" val="398279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9784-838F-4A61-BEE6-D6B41CA1EB2C}"/>
              </a:ext>
            </a:extLst>
          </p:cNvPr>
          <p:cNvSpPr>
            <a:spLocks noGrp="1"/>
          </p:cNvSpPr>
          <p:nvPr>
            <p:ph type="ctrTitle"/>
          </p:nvPr>
        </p:nvSpPr>
        <p:spPr>
          <a:xfrm>
            <a:off x="258323" y="487441"/>
            <a:ext cx="8155708" cy="1068853"/>
          </a:xfrm>
        </p:spPr>
        <p:txBody>
          <a:bodyPr/>
          <a:lstStyle/>
          <a:p>
            <a:r>
              <a:rPr lang="en-GB" sz="3200" dirty="0">
                <a:cs typeface="Arial"/>
              </a:rPr>
              <a:t>Ten-Minute Tuesdays - Communication</a:t>
            </a:r>
          </a:p>
        </p:txBody>
      </p:sp>
      <p:sp>
        <p:nvSpPr>
          <p:cNvPr id="4" name="Subtitle 3">
            <a:extLst>
              <a:ext uri="{FF2B5EF4-FFF2-40B4-BE49-F238E27FC236}">
                <a16:creationId xmlns:a16="http://schemas.microsoft.com/office/drawing/2014/main" id="{7D01F540-73C9-494A-BEA4-7ED2AAE8DB4D}"/>
              </a:ext>
            </a:extLst>
          </p:cNvPr>
          <p:cNvSpPr>
            <a:spLocks noGrp="1"/>
          </p:cNvSpPr>
          <p:nvPr>
            <p:ph type="subTitle" idx="1"/>
          </p:nvPr>
        </p:nvSpPr>
        <p:spPr>
          <a:xfrm>
            <a:off x="258323" y="1793405"/>
            <a:ext cx="8482265" cy="3101863"/>
          </a:xfrm>
        </p:spPr>
        <p:txBody>
          <a:bodyPr vert="horz" lIns="0" tIns="0" rIns="0" bIns="0" rtlCol="0" anchor="t">
            <a:noAutofit/>
          </a:bodyPr>
          <a:lstStyle/>
          <a:p>
            <a:pPr marL="342900" indent="-342900" algn="l" rtl="0" fontAlgn="base">
              <a:buFont typeface="Arial" panose="020B0604020202020204" pitchFamily="34" charset="0"/>
              <a:buChar char="•"/>
            </a:pPr>
            <a:r>
              <a:rPr lang="en-GB" dirty="0">
                <a:cs typeface="Arial"/>
              </a:rPr>
              <a:t>There will be no live Q&amp;A during the sessions. The session will end after completion of the presentation. Please ask any questions in the chat within the channel. These will be answered there, so all can benefit from them. Email direct if personal to you.</a:t>
            </a:r>
          </a:p>
          <a:p>
            <a:pPr marL="342900" indent="-342900" algn="l" rtl="0" fontAlgn="base">
              <a:buFont typeface="Arial" panose="020B0604020202020204" pitchFamily="34" charset="0"/>
              <a:buChar char="•"/>
            </a:pPr>
            <a:endParaRPr lang="en-GB" sz="1200" dirty="0">
              <a:cs typeface="Arial"/>
            </a:endParaRPr>
          </a:p>
          <a:p>
            <a:pPr marL="342900" indent="-342900" algn="l" rtl="0" fontAlgn="base">
              <a:buFont typeface="Arial" panose="020B0604020202020204" pitchFamily="34" charset="0"/>
              <a:buChar char="•"/>
            </a:pPr>
            <a:r>
              <a:rPr lang="en-GB" dirty="0">
                <a:cs typeface="Arial"/>
              </a:rPr>
              <a:t>Please also use the channel chat to request/suggest any topics which may be relevant to many.  If you see a topic you would benefit from, please use the Like button so levels of interest can be established.</a:t>
            </a:r>
          </a:p>
        </p:txBody>
      </p:sp>
    </p:spTree>
    <p:extLst>
      <p:ext uri="{BB962C8B-B14F-4D97-AF65-F5344CB8AC3E}">
        <p14:creationId xmlns:p14="http://schemas.microsoft.com/office/powerpoint/2010/main" val="207583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685C-73BB-430B-B7E8-48D94D5B9AF2}"/>
              </a:ext>
            </a:extLst>
          </p:cNvPr>
          <p:cNvSpPr>
            <a:spLocks noGrp="1"/>
          </p:cNvSpPr>
          <p:nvPr>
            <p:ph type="ctrTitle"/>
          </p:nvPr>
        </p:nvSpPr>
        <p:spPr>
          <a:xfrm>
            <a:off x="410746" y="1053217"/>
            <a:ext cx="6285889" cy="3823853"/>
          </a:xfrm>
        </p:spPr>
        <p:txBody>
          <a:bodyPr/>
          <a:lstStyle/>
          <a:p>
            <a:r>
              <a:rPr lang="en-GB" sz="2800" dirty="0"/>
              <a:t>End of session</a:t>
            </a:r>
            <a:br>
              <a:rPr lang="en-GB" sz="2800" dirty="0"/>
            </a:br>
            <a:br>
              <a:rPr lang="en-GB" sz="1200" dirty="0"/>
            </a:br>
            <a:r>
              <a:rPr lang="en-GB" sz="2800" dirty="0"/>
              <a:t>Please place any questions or suggested topics in the channel chat.</a:t>
            </a:r>
            <a:br>
              <a:rPr lang="en-GB" dirty="0"/>
            </a:br>
            <a:br>
              <a:rPr lang="en-GB" dirty="0"/>
            </a:br>
            <a:r>
              <a:rPr lang="en-GB" dirty="0"/>
              <a:t>Thanks</a:t>
            </a:r>
            <a:br>
              <a:rPr lang="en-GB" dirty="0"/>
            </a:br>
            <a:r>
              <a:rPr lang="en-GB" dirty="0" err="1"/>
              <a:t>Mòran-taing</a:t>
            </a:r>
            <a:endParaRPr lang="en-GB" dirty="0"/>
          </a:p>
        </p:txBody>
      </p:sp>
    </p:spTree>
    <p:extLst>
      <p:ext uri="{BB962C8B-B14F-4D97-AF65-F5344CB8AC3E}">
        <p14:creationId xmlns:p14="http://schemas.microsoft.com/office/powerpoint/2010/main" val="3600221839"/>
      </p:ext>
    </p:extLst>
  </p:cSld>
  <p:clrMapOvr>
    <a:masterClrMapping/>
  </p:clrMapOvr>
</p:sld>
</file>

<file path=ppt/theme/theme1.xml><?xml version="1.0" encoding="utf-8"?>
<a:theme xmlns:a="http://schemas.openxmlformats.org/drawingml/2006/main" name="UHI Arial Font">
  <a:themeElements>
    <a:clrScheme name="UHI">
      <a:dk1>
        <a:srgbClr val="000000"/>
      </a:dk1>
      <a:lt1>
        <a:sysClr val="window" lastClr="FFFFFF"/>
      </a:lt1>
      <a:dk2>
        <a:srgbClr val="000000"/>
      </a:dk2>
      <a:lt2>
        <a:srgbClr val="FFFFFF"/>
      </a:lt2>
      <a:accent1>
        <a:srgbClr val="7655D2"/>
      </a:accent1>
      <a:accent2>
        <a:srgbClr val="25B89D"/>
      </a:accent2>
      <a:accent3>
        <a:srgbClr val="E2143A"/>
      </a:accent3>
      <a:accent4>
        <a:srgbClr val="0072ED"/>
      </a:accent4>
      <a:accent5>
        <a:srgbClr val="F87A46"/>
      </a:accent5>
      <a:accent6>
        <a:srgbClr val="FFBB50"/>
      </a:accent6>
      <a:hlink>
        <a:srgbClr val="000000"/>
      </a:hlink>
      <a:folHlink>
        <a:srgbClr val="000000"/>
      </a:folHlink>
    </a:clrScheme>
    <a:fontScheme name="UHI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HI West Highland Arial.potx" id="{A64F18B0-75A3-4383-B243-9F70CFA459D1}" vid="{6E571AA0-6870-49A2-90E1-74F7641799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deeec0-596c-4743-b3e8-0bd06442803f">
      <Terms xmlns="http://schemas.microsoft.com/office/infopath/2007/PartnerControls"/>
    </lcf76f155ced4ddcb4097134ff3c332f>
    <TaxCatchAll xmlns="0e688173-6920-4db4-a106-52e1f932be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A9EC51D48B5F4D82B6A6FB72FBEEE3" ma:contentTypeVersion="18" ma:contentTypeDescription="Create a new document." ma:contentTypeScope="" ma:versionID="d1b2d5246f16df876b5fb85c57fcae7d">
  <xsd:schema xmlns:xsd="http://www.w3.org/2001/XMLSchema" xmlns:xs="http://www.w3.org/2001/XMLSchema" xmlns:p="http://schemas.microsoft.com/office/2006/metadata/properties" xmlns:ns2="08deeec0-596c-4743-b3e8-0bd06442803f" xmlns:ns3="cefda186-6d98-4084-957a-96a06165ba3c" xmlns:ns4="0e688173-6920-4db4-a106-52e1f932be5c" targetNamespace="http://schemas.microsoft.com/office/2006/metadata/properties" ma:root="true" ma:fieldsID="c3bff0d0c5dbd2e6db85e615dc38465d" ns2:_="" ns3:_="" ns4:_="">
    <xsd:import namespace="08deeec0-596c-4743-b3e8-0bd06442803f"/>
    <xsd:import namespace="cefda186-6d98-4084-957a-96a06165ba3c"/>
    <xsd:import namespace="0e688173-6920-4db4-a106-52e1f932be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4:TaxCatchAll" minOccurs="0"/>
                <xsd:element ref="ns2:lcf76f155ced4ddcb4097134ff3c332f"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eeec0-596c-4743-b3e8-0bd0644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08f9bd9-3094-4ce7-b0b7-c3aa025461b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fda186-6d98-4084-957a-96a06165ba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88173-6920-4db4-a106-52e1f932be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bc2dcf-37a2-4468-aa15-c92f97220226}" ma:internalName="TaxCatchAll" ma:showField="CatchAllData" ma:web="cefda186-6d98-4084-957a-96a06165ba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D392B-F3CE-4BB6-A97F-F089B5A1AFF2}">
  <ds:schemaRefs>
    <ds:schemaRef ds:uri="08deeec0-596c-4743-b3e8-0bd06442803f"/>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cefda186-6d98-4084-957a-96a06165ba3c"/>
    <ds:schemaRef ds:uri="http://www.w3.org/XML/1998/namespace"/>
    <ds:schemaRef ds:uri="http://purl.org/dc/dcmitype/"/>
    <ds:schemaRef ds:uri="0e688173-6920-4db4-a106-52e1f932be5c"/>
  </ds:schemaRefs>
</ds:datastoreItem>
</file>

<file path=customXml/itemProps2.xml><?xml version="1.0" encoding="utf-8"?>
<ds:datastoreItem xmlns:ds="http://schemas.openxmlformats.org/officeDocument/2006/customXml" ds:itemID="{6055C4D8-000F-4974-8170-0A9B780D051A}">
  <ds:schemaRefs>
    <ds:schemaRef ds:uri="http://schemas.microsoft.com/sharepoint/v3/contenttype/forms"/>
  </ds:schemaRefs>
</ds:datastoreItem>
</file>

<file path=customXml/itemProps3.xml><?xml version="1.0" encoding="utf-8"?>
<ds:datastoreItem xmlns:ds="http://schemas.openxmlformats.org/officeDocument/2006/customXml" ds:itemID="{B6A134A9-8874-4E78-B300-15E9C9B97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eeec0-596c-4743-b3e8-0bd06442803f"/>
    <ds:schemaRef ds:uri="cefda186-6d98-4084-957a-96a06165ba3c"/>
    <ds:schemaRef ds:uri="0e688173-6920-4db4-a106-52e1f932b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UHI West Highland Arial</Template>
  <TotalTime>704</TotalTime>
  <Words>310</Words>
  <Application>Microsoft Office PowerPoint</Application>
  <PresentationFormat>On-screen Show (16:9)</PresentationFormat>
  <Paragraphs>15</Paragraphs>
  <Slides>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UHI Arial Font</vt:lpstr>
      <vt:lpstr>Ten-Minute Tuesday #1: Introducing Ten Minute Tuesdays</vt:lpstr>
      <vt:lpstr>Ten-Minute Tuesdays - Format</vt:lpstr>
      <vt:lpstr>Ten-Minute Tuesdays - Content</vt:lpstr>
      <vt:lpstr>Ten-Minute Tuesdays - Communication</vt:lpstr>
      <vt:lpstr>End of session  Please place any questions or suggested topics in the channel chat.  Thanks Mòran-taing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bold white</dc:title>
  <dc:creator>Vanessa Hafezi</dc:creator>
  <cp:lastModifiedBy>Sarah Bruce</cp:lastModifiedBy>
  <cp:revision>15</cp:revision>
  <dcterms:created xsi:type="dcterms:W3CDTF">2022-03-28T09:07:47Z</dcterms:created>
  <dcterms:modified xsi:type="dcterms:W3CDTF">2023-11-16T13:12:47Z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0x010100B6A9EC51D48B5F4D82B6A6FB72FBEEE3</vt:lpwstr>
  </property>
  <property fmtid="{D5CDD505-2E9C-101B-9397-08002B2CF9AE}" pid="3" name="MediaServiceImageTags">
    <vt:lpwstr/>
  </property>
</Properties>
</file>